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54" r:id="rId4"/>
    <p:sldMasterId id="2147483656" r:id="rId5"/>
    <p:sldMasterId id="2147483658" r:id="rId6"/>
    <p:sldMasterId id="2147483660" r:id="rId7"/>
    <p:sldMasterId id="2147483662" r:id="rId8"/>
    <p:sldMasterId id="2147483664" r:id="rId9"/>
    <p:sldMasterId id="2147483666" r:id="rId10"/>
    <p:sldMasterId id="2147483668" r:id="rId11"/>
  </p:sld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</p:sldIdLst>
  <p:sldSz cx="9144000" cy="6858000" type="screen4x3"/>
  <p:notesSz cx="7559675" cy="106918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301680" y="228600"/>
            <a:ext cx="8533800" cy="75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subTitle"/>
          </p:nvPr>
        </p:nvSpPr>
        <p:spPr>
          <a:xfrm>
            <a:off x="301680" y="1527120"/>
            <a:ext cx="8503200" cy="4571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0A804E09-097E-4125-9A09-0CC6BC90B64B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9"/>
          </p:nvPr>
        </p:nvSpPr>
        <p:spPr/>
        <p:txBody>
          <a:bodyPr/>
          <a:lstStyle/>
          <a:p>
            <a:fld id="{C7A5AD14-F930-4FD9-A8A9-FE6C5289B349}" type="slidenum">
              <a:t>‹N›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2"/>
          </p:nvPr>
        </p:nvSpPr>
        <p:spPr/>
        <p:txBody>
          <a:bodyPr/>
          <a:lstStyle/>
          <a:p>
            <a:fld id="{51863610-F55D-4D66-A88F-165C6D325136}" type="slidenum">
              <a:t>‹N›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06E75A54-5B4F-43E6-A724-5DB5DF0B81C9}" type="slidenum">
              <a:t>‹N›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6ADF9944-7D0C-4316-BFC0-54B5C7C35499}" type="slidenum">
              <a:t>‹N›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301680" y="228600"/>
            <a:ext cx="8533800" cy="75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301680" y="1527120"/>
            <a:ext cx="8503200" cy="4571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718AEC13-A639-4759-B963-6C1368FC3B52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C0E77477-54C1-4F87-81A7-3ACB4D902825}" type="slidenum">
              <a:t>‹N›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301680" y="228600"/>
            <a:ext cx="8533800" cy="75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/>
          </p:nvPr>
        </p:nvSpPr>
        <p:spPr>
          <a:xfrm>
            <a:off x="301680" y="1527120"/>
            <a:ext cx="4149360" cy="4571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/>
          </p:nvPr>
        </p:nvSpPr>
        <p:spPr>
          <a:xfrm>
            <a:off x="4658760" y="1527120"/>
            <a:ext cx="4149360" cy="4571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366AFE87-625A-4BD1-AD37-1EFCF1B0C2B4}" type="slidenum">
              <a:t>‹N›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9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0"/>
          </p:nvPr>
        </p:nvSpPr>
        <p:spPr/>
        <p:txBody>
          <a:bodyPr/>
          <a:lstStyle/>
          <a:p>
            <a:fld id="{F3C5D8E3-957F-41B1-B667-E65398489852}" type="slidenum">
              <a:t>‹N›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2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301680" y="228600"/>
            <a:ext cx="8533800" cy="75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3"/>
          </p:nvPr>
        </p:nvSpPr>
        <p:spPr/>
        <p:txBody>
          <a:bodyPr/>
          <a:lstStyle/>
          <a:p>
            <a:fld id="{2105DD6A-1B3D-4237-A78D-D8D2A4C0FE0F}" type="slidenum">
              <a:t>‹N›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2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26121A8F-A251-4916-9607-7B7592E88D4E}" type="slidenum">
              <a:t>‹N›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2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D1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ttangolo 16" hidden="1"/>
          <p:cNvSpPr/>
          <p:nvPr/>
        </p:nvSpPr>
        <p:spPr>
          <a:xfrm>
            <a:off x="0" y="6705720"/>
            <a:ext cx="9143280" cy="151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24" name="Rettangolo 15" hidden="1"/>
          <p:cNvSpPr/>
          <p:nvPr/>
        </p:nvSpPr>
        <p:spPr>
          <a:xfrm>
            <a:off x="0" y="0"/>
            <a:ext cx="9143280" cy="13924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2" name="Rettangolo 17" hidden="1"/>
          <p:cNvSpPr/>
          <p:nvPr/>
        </p:nvSpPr>
        <p:spPr>
          <a:xfrm>
            <a:off x="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3" name="Rettangolo 18" hidden="1"/>
          <p:cNvSpPr/>
          <p:nvPr/>
        </p:nvSpPr>
        <p:spPr>
          <a:xfrm>
            <a:off x="899172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4" name="Rettangolo 8" hidden="1"/>
          <p:cNvSpPr/>
          <p:nvPr/>
        </p:nvSpPr>
        <p:spPr>
          <a:xfrm>
            <a:off x="149400" y="6388560"/>
            <a:ext cx="8832240" cy="30888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5" name="Rettangolo 7" hidden="1"/>
          <p:cNvSpPr/>
          <p:nvPr/>
        </p:nvSpPr>
        <p:spPr>
          <a:xfrm>
            <a:off x="152280" y="155520"/>
            <a:ext cx="8832240" cy="6546240"/>
          </a:xfrm>
          <a:prstGeom prst="rect">
            <a:avLst/>
          </a:prstGeom>
          <a:noFill/>
          <a:ln w="9525">
            <a:solidFill>
              <a:srgbClr val="7B98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6" name="Connettore 1 9"/>
          <p:cNvSpPr/>
          <p:nvPr/>
        </p:nvSpPr>
        <p:spPr>
          <a:xfrm>
            <a:off x="152280" y="1276560"/>
            <a:ext cx="8832960" cy="360"/>
          </a:xfrm>
          <a:prstGeom prst="line">
            <a:avLst/>
          </a:prstGeom>
          <a:ln w="9525">
            <a:solidFill>
              <a:srgbClr val="7B9899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0" rIns="90000" bIns="0" anchor="ctr">
            <a:noAutofit/>
          </a:bodyPr>
          <a:lstStyle/>
          <a:p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7" name="Ovale 11" hidden="1"/>
          <p:cNvSpPr/>
          <p:nvPr/>
        </p:nvSpPr>
        <p:spPr>
          <a:xfrm>
            <a:off x="4267080" y="956160"/>
            <a:ext cx="608760" cy="608760"/>
          </a:xfrm>
          <a:prstGeom prst="ellipse">
            <a:avLst/>
          </a:prstGeom>
          <a:solidFill>
            <a:srgbClr val="FFFFFF"/>
          </a:solidFill>
          <a:ln w="15875">
            <a:noFill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8" name="Ovale 14" hidden="1"/>
          <p:cNvSpPr/>
          <p:nvPr/>
        </p:nvSpPr>
        <p:spPr>
          <a:xfrm>
            <a:off x="4361760" y="1050480"/>
            <a:ext cx="419760" cy="419760"/>
          </a:xfrm>
          <a:prstGeom prst="ellipse">
            <a:avLst/>
          </a:prstGeom>
          <a:solidFill>
            <a:srgbClr val="FFFFFF"/>
          </a:solidFill>
          <a:ln w="50800" cap="rnd">
            <a:solidFill>
              <a:srgbClr val="7B9899"/>
            </a:solidFill>
            <a:round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9" name="Rettangolo 14"/>
          <p:cNvSpPr/>
          <p:nvPr/>
        </p:nvSpPr>
        <p:spPr>
          <a:xfrm>
            <a:off x="0" y="6705720"/>
            <a:ext cx="9143280" cy="151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0" name="Rettangolo 18"/>
          <p:cNvSpPr/>
          <p:nvPr/>
        </p:nvSpPr>
        <p:spPr>
          <a:xfrm>
            <a:off x="8991720" y="288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1" name="Rettangolo 17"/>
          <p:cNvSpPr/>
          <p:nvPr/>
        </p:nvSpPr>
        <p:spPr>
          <a:xfrm>
            <a:off x="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2" name="Rettangolo 15"/>
          <p:cNvSpPr/>
          <p:nvPr/>
        </p:nvSpPr>
        <p:spPr>
          <a:xfrm>
            <a:off x="0" y="0"/>
            <a:ext cx="9143280" cy="25138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3" name="Rettangolo 11"/>
          <p:cNvSpPr/>
          <p:nvPr/>
        </p:nvSpPr>
        <p:spPr>
          <a:xfrm>
            <a:off x="146160" y="6391800"/>
            <a:ext cx="8832240" cy="30888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4" name="Connettore 1 6"/>
          <p:cNvSpPr/>
          <p:nvPr/>
        </p:nvSpPr>
        <p:spPr>
          <a:xfrm>
            <a:off x="155160" y="2419920"/>
            <a:ext cx="8833320" cy="360"/>
          </a:xfrm>
          <a:prstGeom prst="line">
            <a:avLst/>
          </a:prstGeom>
          <a:ln w="11430">
            <a:solidFill>
              <a:srgbClr val="7B9899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0" rIns="90000" bIns="0" anchor="ctr">
            <a:noAutofit/>
          </a:bodyPr>
          <a:lstStyle/>
          <a:p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5" name="Rettangolo 9"/>
          <p:cNvSpPr/>
          <p:nvPr/>
        </p:nvSpPr>
        <p:spPr>
          <a:xfrm>
            <a:off x="152280" y="152280"/>
            <a:ext cx="8832240" cy="6546240"/>
          </a:xfrm>
          <a:prstGeom prst="rect">
            <a:avLst/>
          </a:prstGeom>
          <a:noFill/>
          <a:ln w="9525">
            <a:solidFill>
              <a:srgbClr val="7B98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6" name="Ovale 12"/>
          <p:cNvSpPr/>
          <p:nvPr/>
        </p:nvSpPr>
        <p:spPr>
          <a:xfrm>
            <a:off x="4267080" y="2115360"/>
            <a:ext cx="608760" cy="608760"/>
          </a:xfrm>
          <a:prstGeom prst="ellipse">
            <a:avLst/>
          </a:prstGeom>
          <a:solidFill>
            <a:srgbClr val="FFFFFF"/>
          </a:solidFill>
          <a:ln w="15875">
            <a:noFill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17" name="Ovale 13"/>
          <p:cNvSpPr/>
          <p:nvPr/>
        </p:nvSpPr>
        <p:spPr>
          <a:xfrm>
            <a:off x="4361760" y="2209680"/>
            <a:ext cx="419760" cy="419760"/>
          </a:xfrm>
          <a:prstGeom prst="ellipse">
            <a:avLst/>
          </a:prstGeom>
          <a:solidFill>
            <a:srgbClr val="FFFFFF"/>
          </a:solidFill>
          <a:ln w="50800" cap="rnd">
            <a:solidFill>
              <a:srgbClr val="7B9899"/>
            </a:solidFill>
            <a:round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301680" y="228600"/>
            <a:ext cx="8533800" cy="75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Fai clic per modificare il formato del testo del titolo</a:t>
            </a:r>
          </a:p>
        </p:txBody>
      </p:sp>
      <p:sp>
        <p:nvSpPr>
          <p:cNvPr id="19" name="PlaceHolder 2"/>
          <p:cNvSpPr>
            <a:spLocks noGrp="1"/>
          </p:cNvSpPr>
          <p:nvPr>
            <p:ph type="ftr" idx="1"/>
          </p:nvPr>
        </p:nvSpPr>
        <p:spPr>
          <a:xfrm>
            <a:off x="304920" y="6410880"/>
            <a:ext cx="358056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20" name="PlaceHolder 3"/>
          <p:cNvSpPr>
            <a:spLocks noGrp="1"/>
          </p:cNvSpPr>
          <p:nvPr>
            <p:ph type="sldNum" idx="2"/>
          </p:nvPr>
        </p:nvSpPr>
        <p:spPr>
          <a:xfrm>
            <a:off x="4343400" y="2199600"/>
            <a:ext cx="456480" cy="440640"/>
          </a:xfrm>
          <a:prstGeom prst="rect">
            <a:avLst/>
          </a:prstGeom>
          <a:noFill/>
          <a:ln w="0">
            <a:noFill/>
          </a:ln>
        </p:spPr>
        <p:txBody>
          <a:bodyPr lIns="45720" tIns="45000" rIns="4572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it-IT" sz="16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D2909C86-0379-48EE-8D03-512EC6557064}" type="slidenum">
              <a:rPr lang="it-IT" sz="16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‹N›</a:t>
            </a:fld>
            <a:endParaRPr lang="it-IT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dt" idx="3"/>
          </p:nvPr>
        </p:nvSpPr>
        <p:spPr>
          <a:xfrm>
            <a:off x="5791320" y="6405120"/>
            <a:ext cx="304416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&lt;data/ora&gt;</a:t>
            </a:r>
          </a:p>
        </p:txBody>
      </p:sp>
      <p:sp>
        <p:nvSpPr>
          <p:cNvPr id="22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strike="noStrike" spc="-1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800" b="0" strike="noStrike" spc="-1">
                <a:solidFill>
                  <a:srgbClr val="000000"/>
                </a:solidFill>
                <a:latin typeface="Arial"/>
              </a:rPr>
              <a:t>Secondo livello struttura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400" b="0" strike="noStrike" spc="-1">
                <a:solidFill>
                  <a:srgbClr val="000000"/>
                </a:solidFill>
                <a:latin typeface="Arial"/>
              </a:rPr>
              <a:t>Terzo livello struttura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Quarto livello struttura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Quinto livello struttura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Sesto livello struttura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Rettangolo 16" hidden="1"/>
          <p:cNvSpPr/>
          <p:nvPr/>
        </p:nvSpPr>
        <p:spPr>
          <a:xfrm>
            <a:off x="0" y="6705720"/>
            <a:ext cx="9143280" cy="151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72" name="Rettangolo 15" hidden="1"/>
          <p:cNvSpPr/>
          <p:nvPr/>
        </p:nvSpPr>
        <p:spPr>
          <a:xfrm>
            <a:off x="0" y="0"/>
            <a:ext cx="9143280" cy="13924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73" name="Rettangolo 17" hidden="1"/>
          <p:cNvSpPr/>
          <p:nvPr/>
        </p:nvSpPr>
        <p:spPr>
          <a:xfrm>
            <a:off x="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74" name="Rettangolo 18" hidden="1"/>
          <p:cNvSpPr/>
          <p:nvPr/>
        </p:nvSpPr>
        <p:spPr>
          <a:xfrm>
            <a:off x="899172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75" name="Rettangolo 8" hidden="1"/>
          <p:cNvSpPr/>
          <p:nvPr/>
        </p:nvSpPr>
        <p:spPr>
          <a:xfrm>
            <a:off x="149400" y="6388560"/>
            <a:ext cx="8832240" cy="30888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76" name="Rettangolo 7" hidden="1"/>
          <p:cNvSpPr/>
          <p:nvPr/>
        </p:nvSpPr>
        <p:spPr>
          <a:xfrm>
            <a:off x="152280" y="155520"/>
            <a:ext cx="8832240" cy="6546240"/>
          </a:xfrm>
          <a:prstGeom prst="rect">
            <a:avLst/>
          </a:prstGeom>
          <a:noFill/>
          <a:ln w="9525">
            <a:solidFill>
              <a:srgbClr val="7B98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77" name="Connettore 1 9"/>
          <p:cNvSpPr/>
          <p:nvPr/>
        </p:nvSpPr>
        <p:spPr>
          <a:xfrm>
            <a:off x="152280" y="1276560"/>
            <a:ext cx="8832960" cy="360"/>
          </a:xfrm>
          <a:prstGeom prst="line">
            <a:avLst/>
          </a:prstGeom>
          <a:ln w="9525">
            <a:solidFill>
              <a:srgbClr val="7B9899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0" rIns="90000" bIns="0" anchor="ctr">
            <a:noAutofit/>
          </a:bodyPr>
          <a:lstStyle/>
          <a:p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78" name="Ovale 11" hidden="1"/>
          <p:cNvSpPr/>
          <p:nvPr/>
        </p:nvSpPr>
        <p:spPr>
          <a:xfrm>
            <a:off x="4267080" y="956160"/>
            <a:ext cx="608760" cy="608760"/>
          </a:xfrm>
          <a:prstGeom prst="ellipse">
            <a:avLst/>
          </a:prstGeom>
          <a:solidFill>
            <a:srgbClr val="FFFFFF"/>
          </a:solidFill>
          <a:ln w="15875">
            <a:noFill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179" name="Ovale 14" hidden="1"/>
          <p:cNvSpPr/>
          <p:nvPr/>
        </p:nvSpPr>
        <p:spPr>
          <a:xfrm>
            <a:off x="4361760" y="1050480"/>
            <a:ext cx="419760" cy="419760"/>
          </a:xfrm>
          <a:prstGeom prst="ellipse">
            <a:avLst/>
          </a:prstGeom>
          <a:solidFill>
            <a:srgbClr val="FFFFFF"/>
          </a:solidFill>
          <a:ln w="50800" cap="rnd">
            <a:solidFill>
              <a:srgbClr val="7B9899"/>
            </a:solidFill>
            <a:round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180" name="Rettangolo 18"/>
          <p:cNvSpPr/>
          <p:nvPr/>
        </p:nvSpPr>
        <p:spPr>
          <a:xfrm>
            <a:off x="152280" y="152280"/>
            <a:ext cx="8832240" cy="30420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81" name="Rettangolo 14"/>
          <p:cNvSpPr/>
          <p:nvPr/>
        </p:nvSpPr>
        <p:spPr>
          <a:xfrm>
            <a:off x="0" y="6705720"/>
            <a:ext cx="9143280" cy="151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82" name="Rettangolo 17"/>
          <p:cNvSpPr/>
          <p:nvPr/>
        </p:nvSpPr>
        <p:spPr>
          <a:xfrm>
            <a:off x="899172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83" name="Rettangolo 15"/>
          <p:cNvSpPr/>
          <p:nvPr/>
        </p:nvSpPr>
        <p:spPr>
          <a:xfrm>
            <a:off x="0" y="0"/>
            <a:ext cx="9143280" cy="1180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84" name="Rettangolo 16"/>
          <p:cNvSpPr/>
          <p:nvPr/>
        </p:nvSpPr>
        <p:spPr>
          <a:xfrm>
            <a:off x="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85" name="Rettangolo 12"/>
          <p:cNvSpPr/>
          <p:nvPr/>
        </p:nvSpPr>
        <p:spPr>
          <a:xfrm>
            <a:off x="152280" y="609480"/>
            <a:ext cx="2742480" cy="5866560"/>
          </a:xfrm>
          <a:prstGeom prst="rect">
            <a:avLst/>
          </a:prstGeom>
          <a:solidFill>
            <a:schemeClr val="accent1"/>
          </a:solidFill>
          <a:ln w="15875">
            <a:noFill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186" name="Rettangolo 7"/>
          <p:cNvSpPr/>
          <p:nvPr/>
        </p:nvSpPr>
        <p:spPr>
          <a:xfrm>
            <a:off x="152280" y="152280"/>
            <a:ext cx="8832240" cy="6546240"/>
          </a:xfrm>
          <a:prstGeom prst="rect">
            <a:avLst/>
          </a:prstGeom>
          <a:noFill/>
          <a:ln w="9525">
            <a:solidFill>
              <a:srgbClr val="7B98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87" name="Connettore 1 8"/>
          <p:cNvSpPr/>
          <p:nvPr/>
        </p:nvSpPr>
        <p:spPr>
          <a:xfrm>
            <a:off x="152280" y="533160"/>
            <a:ext cx="8832960" cy="360"/>
          </a:xfrm>
          <a:prstGeom prst="line">
            <a:avLst/>
          </a:prstGeom>
          <a:ln w="11430">
            <a:solidFill>
              <a:srgbClr val="7B9899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0" rIns="90000" bIns="0" anchor="ctr">
            <a:noAutofit/>
          </a:bodyPr>
          <a:lstStyle/>
          <a:p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88" name="Ovale 9"/>
          <p:cNvSpPr/>
          <p:nvPr/>
        </p:nvSpPr>
        <p:spPr>
          <a:xfrm>
            <a:off x="1295280" y="228600"/>
            <a:ext cx="608760" cy="608760"/>
          </a:xfrm>
          <a:prstGeom prst="ellipse">
            <a:avLst/>
          </a:prstGeom>
          <a:solidFill>
            <a:srgbClr val="FFFFFF"/>
          </a:solidFill>
          <a:ln w="15875">
            <a:noFill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189" name="Ovale 10"/>
          <p:cNvSpPr/>
          <p:nvPr/>
        </p:nvSpPr>
        <p:spPr>
          <a:xfrm>
            <a:off x="1389960" y="322920"/>
            <a:ext cx="419760" cy="419760"/>
          </a:xfrm>
          <a:prstGeom prst="ellipse">
            <a:avLst/>
          </a:prstGeom>
          <a:solidFill>
            <a:srgbClr val="FFFFFF"/>
          </a:solidFill>
          <a:ln w="50800" cap="rnd">
            <a:solidFill>
              <a:srgbClr val="7B9899"/>
            </a:solidFill>
            <a:round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190" name="Rettangolo 20"/>
          <p:cNvSpPr/>
          <p:nvPr/>
        </p:nvSpPr>
        <p:spPr>
          <a:xfrm>
            <a:off x="149400" y="6388560"/>
            <a:ext cx="8832240" cy="30888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91" name="PlaceHolder 1"/>
          <p:cNvSpPr>
            <a:spLocks noGrp="1"/>
          </p:cNvSpPr>
          <p:nvPr>
            <p:ph type="ftr" idx="28"/>
          </p:nvPr>
        </p:nvSpPr>
        <p:spPr>
          <a:xfrm>
            <a:off x="301680" y="6410880"/>
            <a:ext cx="338256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192" name="PlaceHolder 2"/>
          <p:cNvSpPr>
            <a:spLocks noGrp="1"/>
          </p:cNvSpPr>
          <p:nvPr>
            <p:ph type="sldNum" idx="29"/>
          </p:nvPr>
        </p:nvSpPr>
        <p:spPr>
          <a:xfrm>
            <a:off x="1371600" y="312840"/>
            <a:ext cx="456480" cy="440640"/>
          </a:xfrm>
          <a:prstGeom prst="rect">
            <a:avLst/>
          </a:prstGeom>
          <a:noFill/>
          <a:ln w="0">
            <a:noFill/>
          </a:ln>
        </p:spPr>
        <p:txBody>
          <a:bodyPr lIns="45720" tIns="45000" rIns="4572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it-IT" sz="16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9473532F-823E-44C8-928F-D1248771C80E}" type="slidenum">
              <a:rPr lang="it-IT" sz="16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‹N›</a:t>
            </a:fld>
            <a:endParaRPr lang="it-IT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93" name="PlaceHolder 3"/>
          <p:cNvSpPr>
            <a:spLocks noGrp="1"/>
          </p:cNvSpPr>
          <p:nvPr>
            <p:ph type="dt" idx="30"/>
          </p:nvPr>
        </p:nvSpPr>
        <p:spPr>
          <a:xfrm>
            <a:off x="5791320" y="6405120"/>
            <a:ext cx="304416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&lt;data/ora&gt;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Rettangolo 16" hidden="1"/>
          <p:cNvSpPr/>
          <p:nvPr/>
        </p:nvSpPr>
        <p:spPr>
          <a:xfrm>
            <a:off x="0" y="6705720"/>
            <a:ext cx="9143280" cy="151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95" name="Rettangolo 15" hidden="1"/>
          <p:cNvSpPr/>
          <p:nvPr/>
        </p:nvSpPr>
        <p:spPr>
          <a:xfrm>
            <a:off x="0" y="0"/>
            <a:ext cx="9143280" cy="13924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96" name="Rettangolo 17" hidden="1"/>
          <p:cNvSpPr/>
          <p:nvPr/>
        </p:nvSpPr>
        <p:spPr>
          <a:xfrm>
            <a:off x="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97" name="Rettangolo 18" hidden="1"/>
          <p:cNvSpPr/>
          <p:nvPr/>
        </p:nvSpPr>
        <p:spPr>
          <a:xfrm>
            <a:off x="899172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98" name="Rettangolo 8" hidden="1"/>
          <p:cNvSpPr/>
          <p:nvPr/>
        </p:nvSpPr>
        <p:spPr>
          <a:xfrm>
            <a:off x="149400" y="6388560"/>
            <a:ext cx="8832240" cy="30888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99" name="Rettangolo 7" hidden="1"/>
          <p:cNvSpPr/>
          <p:nvPr/>
        </p:nvSpPr>
        <p:spPr>
          <a:xfrm>
            <a:off x="152280" y="155520"/>
            <a:ext cx="8832240" cy="6546240"/>
          </a:xfrm>
          <a:prstGeom prst="rect">
            <a:avLst/>
          </a:prstGeom>
          <a:noFill/>
          <a:ln w="9525">
            <a:solidFill>
              <a:srgbClr val="7B98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200" name="Connettore 1 9"/>
          <p:cNvSpPr/>
          <p:nvPr/>
        </p:nvSpPr>
        <p:spPr>
          <a:xfrm>
            <a:off x="152280" y="1276560"/>
            <a:ext cx="8832960" cy="360"/>
          </a:xfrm>
          <a:prstGeom prst="line">
            <a:avLst/>
          </a:prstGeom>
          <a:ln w="9525">
            <a:solidFill>
              <a:srgbClr val="7B9899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0" rIns="90000" bIns="0" anchor="ctr">
            <a:noAutofit/>
          </a:bodyPr>
          <a:lstStyle/>
          <a:p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201" name="Ovale 11" hidden="1"/>
          <p:cNvSpPr/>
          <p:nvPr/>
        </p:nvSpPr>
        <p:spPr>
          <a:xfrm>
            <a:off x="4267080" y="956160"/>
            <a:ext cx="608760" cy="608760"/>
          </a:xfrm>
          <a:prstGeom prst="ellipse">
            <a:avLst/>
          </a:prstGeom>
          <a:solidFill>
            <a:srgbClr val="FFFFFF"/>
          </a:solidFill>
          <a:ln w="15875">
            <a:noFill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202" name="Ovale 14" hidden="1"/>
          <p:cNvSpPr/>
          <p:nvPr/>
        </p:nvSpPr>
        <p:spPr>
          <a:xfrm>
            <a:off x="4361760" y="1050480"/>
            <a:ext cx="419760" cy="419760"/>
          </a:xfrm>
          <a:prstGeom prst="ellipse">
            <a:avLst/>
          </a:prstGeom>
          <a:solidFill>
            <a:srgbClr val="FFFFFF"/>
          </a:solidFill>
          <a:ln w="50800" cap="rnd">
            <a:solidFill>
              <a:srgbClr val="7B9899"/>
            </a:solidFill>
            <a:round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203" name="Connettore 1 20"/>
          <p:cNvSpPr/>
          <p:nvPr/>
        </p:nvSpPr>
        <p:spPr>
          <a:xfrm>
            <a:off x="152280" y="533160"/>
            <a:ext cx="8832960" cy="360"/>
          </a:xfrm>
          <a:prstGeom prst="line">
            <a:avLst/>
          </a:prstGeom>
          <a:ln w="11430">
            <a:solidFill>
              <a:srgbClr val="7B9899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0" rIns="90000" bIns="0" anchor="ctr">
            <a:noAutofit/>
          </a:bodyPr>
          <a:lstStyle/>
          <a:p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204" name="Rettangolo 18"/>
          <p:cNvSpPr/>
          <p:nvPr/>
        </p:nvSpPr>
        <p:spPr>
          <a:xfrm>
            <a:off x="0" y="6705720"/>
            <a:ext cx="9143280" cy="151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205" name="Rettangolo 15"/>
          <p:cNvSpPr/>
          <p:nvPr/>
        </p:nvSpPr>
        <p:spPr>
          <a:xfrm>
            <a:off x="899172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206" name="Rettangolo 16"/>
          <p:cNvSpPr/>
          <p:nvPr/>
        </p:nvSpPr>
        <p:spPr>
          <a:xfrm>
            <a:off x="0" y="0"/>
            <a:ext cx="9143280" cy="151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207" name="Rettangolo 17"/>
          <p:cNvSpPr/>
          <p:nvPr/>
        </p:nvSpPr>
        <p:spPr>
          <a:xfrm>
            <a:off x="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208" name="Rettangolo 19"/>
          <p:cNvSpPr/>
          <p:nvPr/>
        </p:nvSpPr>
        <p:spPr>
          <a:xfrm>
            <a:off x="152280" y="152280"/>
            <a:ext cx="8832240" cy="30096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209" name="Rettangolo 7"/>
          <p:cNvSpPr/>
          <p:nvPr/>
        </p:nvSpPr>
        <p:spPr>
          <a:xfrm>
            <a:off x="152280" y="609480"/>
            <a:ext cx="2742480" cy="5866560"/>
          </a:xfrm>
          <a:prstGeom prst="rect">
            <a:avLst/>
          </a:prstGeom>
          <a:solidFill>
            <a:schemeClr val="accent1"/>
          </a:solidFill>
          <a:ln w="15875">
            <a:noFill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210" name="Rettangolo 14"/>
          <p:cNvSpPr/>
          <p:nvPr/>
        </p:nvSpPr>
        <p:spPr>
          <a:xfrm>
            <a:off x="152280" y="155520"/>
            <a:ext cx="8832240" cy="6546240"/>
          </a:xfrm>
          <a:prstGeom prst="rect">
            <a:avLst/>
          </a:prstGeom>
          <a:noFill/>
          <a:ln w="9525">
            <a:solidFill>
              <a:srgbClr val="7B98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211" name="Ovale 11"/>
          <p:cNvSpPr/>
          <p:nvPr/>
        </p:nvSpPr>
        <p:spPr>
          <a:xfrm>
            <a:off x="1295280" y="228600"/>
            <a:ext cx="608760" cy="608760"/>
          </a:xfrm>
          <a:prstGeom prst="ellipse">
            <a:avLst/>
          </a:prstGeom>
          <a:solidFill>
            <a:srgbClr val="FFFFFF"/>
          </a:solidFill>
          <a:ln w="15875">
            <a:noFill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212" name="Ovale 12"/>
          <p:cNvSpPr/>
          <p:nvPr/>
        </p:nvSpPr>
        <p:spPr>
          <a:xfrm>
            <a:off x="1389960" y="322920"/>
            <a:ext cx="419760" cy="419760"/>
          </a:xfrm>
          <a:prstGeom prst="ellipse">
            <a:avLst/>
          </a:prstGeom>
          <a:solidFill>
            <a:srgbClr val="FFFFFF"/>
          </a:solidFill>
          <a:ln w="50800" cap="rnd">
            <a:solidFill>
              <a:srgbClr val="7B9899"/>
            </a:solidFill>
            <a:round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213" name="Rettangolo 21"/>
          <p:cNvSpPr/>
          <p:nvPr/>
        </p:nvSpPr>
        <p:spPr>
          <a:xfrm>
            <a:off x="149400" y="6388560"/>
            <a:ext cx="8832240" cy="30888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214" name="PlaceHolder 1"/>
          <p:cNvSpPr>
            <a:spLocks noGrp="1"/>
          </p:cNvSpPr>
          <p:nvPr>
            <p:ph type="ftr" idx="31"/>
          </p:nvPr>
        </p:nvSpPr>
        <p:spPr>
          <a:xfrm>
            <a:off x="301680" y="6410880"/>
            <a:ext cx="358380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215" name="PlaceHolder 2"/>
          <p:cNvSpPr>
            <a:spLocks noGrp="1"/>
          </p:cNvSpPr>
          <p:nvPr>
            <p:ph type="sldNum" idx="32"/>
          </p:nvPr>
        </p:nvSpPr>
        <p:spPr>
          <a:xfrm>
            <a:off x="1371600" y="312840"/>
            <a:ext cx="456480" cy="440640"/>
          </a:xfrm>
          <a:prstGeom prst="rect">
            <a:avLst/>
          </a:prstGeom>
          <a:noFill/>
          <a:ln w="0">
            <a:noFill/>
          </a:ln>
        </p:spPr>
        <p:txBody>
          <a:bodyPr lIns="45720" tIns="45000" rIns="4572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it-IT" sz="16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97040FF9-587B-48B5-AFB7-EE491CBFF8A4}" type="slidenum">
              <a:rPr lang="it-IT" sz="16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‹N›</a:t>
            </a:fld>
            <a:endParaRPr lang="it-IT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6" name="PlaceHolder 3"/>
          <p:cNvSpPr>
            <a:spLocks noGrp="1"/>
          </p:cNvSpPr>
          <p:nvPr>
            <p:ph type="dt" idx="33"/>
          </p:nvPr>
        </p:nvSpPr>
        <p:spPr>
          <a:xfrm>
            <a:off x="5788080" y="6405120"/>
            <a:ext cx="304416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&lt;data/ora&gt;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D1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ttangolo 16"/>
          <p:cNvSpPr/>
          <p:nvPr/>
        </p:nvSpPr>
        <p:spPr>
          <a:xfrm>
            <a:off x="0" y="6705720"/>
            <a:ext cx="9143280" cy="151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26" name="Rettangolo 15"/>
          <p:cNvSpPr/>
          <p:nvPr/>
        </p:nvSpPr>
        <p:spPr>
          <a:xfrm>
            <a:off x="0" y="0"/>
            <a:ext cx="9143280" cy="13924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27" name="Rettangolo 17"/>
          <p:cNvSpPr/>
          <p:nvPr/>
        </p:nvSpPr>
        <p:spPr>
          <a:xfrm>
            <a:off x="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28" name="Rettangolo 18"/>
          <p:cNvSpPr/>
          <p:nvPr/>
        </p:nvSpPr>
        <p:spPr>
          <a:xfrm>
            <a:off x="899172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29" name="Rettangolo 8"/>
          <p:cNvSpPr/>
          <p:nvPr/>
        </p:nvSpPr>
        <p:spPr>
          <a:xfrm>
            <a:off x="149400" y="6388560"/>
            <a:ext cx="8832240" cy="30888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30" name="Rettangolo 7"/>
          <p:cNvSpPr/>
          <p:nvPr/>
        </p:nvSpPr>
        <p:spPr>
          <a:xfrm>
            <a:off x="152280" y="155520"/>
            <a:ext cx="8832240" cy="6546240"/>
          </a:xfrm>
          <a:prstGeom prst="rect">
            <a:avLst/>
          </a:prstGeom>
          <a:noFill/>
          <a:ln w="9525">
            <a:solidFill>
              <a:srgbClr val="7B98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31" name="Connettore 1 9"/>
          <p:cNvSpPr/>
          <p:nvPr/>
        </p:nvSpPr>
        <p:spPr>
          <a:xfrm>
            <a:off x="152280" y="1276560"/>
            <a:ext cx="8832960" cy="360"/>
          </a:xfrm>
          <a:prstGeom prst="line">
            <a:avLst/>
          </a:prstGeom>
          <a:ln w="9525">
            <a:solidFill>
              <a:srgbClr val="7B9899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0" rIns="90000" bIns="0" anchor="ctr">
            <a:noAutofit/>
          </a:bodyPr>
          <a:lstStyle/>
          <a:p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32" name="Ovale 11"/>
          <p:cNvSpPr/>
          <p:nvPr/>
        </p:nvSpPr>
        <p:spPr>
          <a:xfrm>
            <a:off x="4267080" y="956160"/>
            <a:ext cx="608760" cy="608760"/>
          </a:xfrm>
          <a:prstGeom prst="ellipse">
            <a:avLst/>
          </a:prstGeom>
          <a:solidFill>
            <a:srgbClr val="FFFFFF"/>
          </a:solidFill>
          <a:ln w="15875">
            <a:noFill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33" name="Ovale 14"/>
          <p:cNvSpPr/>
          <p:nvPr/>
        </p:nvSpPr>
        <p:spPr>
          <a:xfrm>
            <a:off x="4361760" y="1050480"/>
            <a:ext cx="419760" cy="419760"/>
          </a:xfrm>
          <a:prstGeom prst="ellipse">
            <a:avLst/>
          </a:prstGeom>
          <a:solidFill>
            <a:srgbClr val="FFFFFF"/>
          </a:solidFill>
          <a:ln w="50800" cap="rnd">
            <a:solidFill>
              <a:srgbClr val="7B9899"/>
            </a:solidFill>
            <a:round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34" name="PlaceHolder 1"/>
          <p:cNvSpPr>
            <a:spLocks noGrp="1"/>
          </p:cNvSpPr>
          <p:nvPr>
            <p:ph type="ftr" idx="4"/>
          </p:nvPr>
        </p:nvSpPr>
        <p:spPr>
          <a:xfrm>
            <a:off x="304920" y="6410880"/>
            <a:ext cx="358056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35" name="PlaceHolder 2"/>
          <p:cNvSpPr>
            <a:spLocks noGrp="1"/>
          </p:cNvSpPr>
          <p:nvPr>
            <p:ph type="sldNum" idx="5"/>
          </p:nvPr>
        </p:nvSpPr>
        <p:spPr>
          <a:xfrm>
            <a:off x="4343400" y="1040040"/>
            <a:ext cx="456480" cy="440640"/>
          </a:xfrm>
          <a:prstGeom prst="rect">
            <a:avLst/>
          </a:prstGeom>
          <a:noFill/>
          <a:ln w="0">
            <a:noFill/>
          </a:ln>
        </p:spPr>
        <p:txBody>
          <a:bodyPr lIns="45720" tIns="45000" rIns="4572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it-IT" sz="16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87EBFEBF-338D-44D2-8B68-309D7C5785BF}" type="slidenum">
              <a:rPr lang="it-IT" sz="16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‹N›</a:t>
            </a:fld>
            <a:endParaRPr lang="it-IT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dt" idx="6"/>
          </p:nvPr>
        </p:nvSpPr>
        <p:spPr>
          <a:xfrm>
            <a:off x="5791320" y="6405120"/>
            <a:ext cx="304416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&lt;data/ora&gt;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D1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ttangolo 16" hidden="1"/>
          <p:cNvSpPr/>
          <p:nvPr/>
        </p:nvSpPr>
        <p:spPr>
          <a:xfrm>
            <a:off x="0" y="6705720"/>
            <a:ext cx="9143280" cy="151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38" name="Rettangolo 15" hidden="1"/>
          <p:cNvSpPr/>
          <p:nvPr/>
        </p:nvSpPr>
        <p:spPr>
          <a:xfrm>
            <a:off x="0" y="0"/>
            <a:ext cx="9143280" cy="13924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39" name="Rettangolo 17" hidden="1"/>
          <p:cNvSpPr/>
          <p:nvPr/>
        </p:nvSpPr>
        <p:spPr>
          <a:xfrm>
            <a:off x="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40" name="Rettangolo 18" hidden="1"/>
          <p:cNvSpPr/>
          <p:nvPr/>
        </p:nvSpPr>
        <p:spPr>
          <a:xfrm>
            <a:off x="899172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41" name="Rettangolo 8" hidden="1"/>
          <p:cNvSpPr/>
          <p:nvPr/>
        </p:nvSpPr>
        <p:spPr>
          <a:xfrm>
            <a:off x="149400" y="6388560"/>
            <a:ext cx="8832240" cy="30888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42" name="Rettangolo 7" hidden="1"/>
          <p:cNvSpPr/>
          <p:nvPr/>
        </p:nvSpPr>
        <p:spPr>
          <a:xfrm>
            <a:off x="152280" y="155520"/>
            <a:ext cx="8832240" cy="6546240"/>
          </a:xfrm>
          <a:prstGeom prst="rect">
            <a:avLst/>
          </a:prstGeom>
          <a:noFill/>
          <a:ln w="9525">
            <a:solidFill>
              <a:srgbClr val="7B98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43" name="Connettore 1 9"/>
          <p:cNvSpPr/>
          <p:nvPr/>
        </p:nvSpPr>
        <p:spPr>
          <a:xfrm>
            <a:off x="152280" y="1276560"/>
            <a:ext cx="8832960" cy="360"/>
          </a:xfrm>
          <a:prstGeom prst="line">
            <a:avLst/>
          </a:prstGeom>
          <a:ln w="9525">
            <a:solidFill>
              <a:srgbClr val="7B9899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0" rIns="90000" bIns="0" anchor="ctr">
            <a:noAutofit/>
          </a:bodyPr>
          <a:lstStyle/>
          <a:p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44" name="Ovale 11" hidden="1"/>
          <p:cNvSpPr/>
          <p:nvPr/>
        </p:nvSpPr>
        <p:spPr>
          <a:xfrm>
            <a:off x="4267080" y="956160"/>
            <a:ext cx="608760" cy="608760"/>
          </a:xfrm>
          <a:prstGeom prst="ellipse">
            <a:avLst/>
          </a:prstGeom>
          <a:solidFill>
            <a:srgbClr val="FFFFFF"/>
          </a:solidFill>
          <a:ln w="15875">
            <a:noFill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45" name="Ovale 14" hidden="1"/>
          <p:cNvSpPr/>
          <p:nvPr/>
        </p:nvSpPr>
        <p:spPr>
          <a:xfrm>
            <a:off x="4361760" y="1050480"/>
            <a:ext cx="419760" cy="419760"/>
          </a:xfrm>
          <a:prstGeom prst="ellipse">
            <a:avLst/>
          </a:prstGeom>
          <a:solidFill>
            <a:srgbClr val="FFFFFF"/>
          </a:solidFill>
          <a:ln w="50800" cap="rnd">
            <a:solidFill>
              <a:srgbClr val="7B9899"/>
            </a:solidFill>
            <a:round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46" name="Rettangolo 6"/>
          <p:cNvSpPr/>
          <p:nvPr/>
        </p:nvSpPr>
        <p:spPr>
          <a:xfrm>
            <a:off x="0" y="6705720"/>
            <a:ext cx="9143280" cy="151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47" name="Rettangolo 7"/>
          <p:cNvSpPr/>
          <p:nvPr/>
        </p:nvSpPr>
        <p:spPr>
          <a:xfrm>
            <a:off x="7010280" y="0"/>
            <a:ext cx="213300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48" name="Rettangolo 8"/>
          <p:cNvSpPr/>
          <p:nvPr/>
        </p:nvSpPr>
        <p:spPr>
          <a:xfrm>
            <a:off x="0" y="0"/>
            <a:ext cx="9143280" cy="1548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49" name="Rettangolo 9"/>
          <p:cNvSpPr/>
          <p:nvPr/>
        </p:nvSpPr>
        <p:spPr>
          <a:xfrm>
            <a:off x="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50" name="Rettangolo 10"/>
          <p:cNvSpPr/>
          <p:nvPr/>
        </p:nvSpPr>
        <p:spPr>
          <a:xfrm>
            <a:off x="146160" y="6391800"/>
            <a:ext cx="8832240" cy="30888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51" name="Rettangolo 11"/>
          <p:cNvSpPr/>
          <p:nvPr/>
        </p:nvSpPr>
        <p:spPr>
          <a:xfrm>
            <a:off x="152280" y="155520"/>
            <a:ext cx="8832240" cy="6546240"/>
          </a:xfrm>
          <a:prstGeom prst="rect">
            <a:avLst/>
          </a:prstGeom>
          <a:noFill/>
          <a:ln w="9525">
            <a:solidFill>
              <a:srgbClr val="7B98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52" name="Connettore 1 12"/>
          <p:cNvSpPr/>
          <p:nvPr/>
        </p:nvSpPr>
        <p:spPr>
          <a:xfrm>
            <a:off x="7144200" y="155160"/>
            <a:ext cx="360" cy="6245640"/>
          </a:xfrm>
          <a:prstGeom prst="line">
            <a:avLst/>
          </a:prstGeom>
          <a:ln w="9525">
            <a:solidFill>
              <a:srgbClr val="7B9899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0" rIns="90000" bIns="0" anchor="ctr">
            <a:noAutofit/>
          </a:bodyPr>
          <a:lstStyle/>
          <a:p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53" name="Ovale 13"/>
          <p:cNvSpPr/>
          <p:nvPr/>
        </p:nvSpPr>
        <p:spPr>
          <a:xfrm>
            <a:off x="6839640" y="2925720"/>
            <a:ext cx="608760" cy="608760"/>
          </a:xfrm>
          <a:prstGeom prst="ellipse">
            <a:avLst/>
          </a:prstGeom>
          <a:solidFill>
            <a:srgbClr val="FFFFFF"/>
          </a:solidFill>
          <a:ln w="15875">
            <a:noFill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54" name="Ovale 14"/>
          <p:cNvSpPr/>
          <p:nvPr/>
        </p:nvSpPr>
        <p:spPr>
          <a:xfrm>
            <a:off x="6934320" y="3020400"/>
            <a:ext cx="419760" cy="419760"/>
          </a:xfrm>
          <a:prstGeom prst="ellipse">
            <a:avLst/>
          </a:prstGeom>
          <a:solidFill>
            <a:srgbClr val="FFFFFF"/>
          </a:solidFill>
          <a:ln w="50800" cap="rnd">
            <a:solidFill>
              <a:srgbClr val="7B9899"/>
            </a:solidFill>
            <a:round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55" name="PlaceHolder 1"/>
          <p:cNvSpPr>
            <a:spLocks noGrp="1"/>
          </p:cNvSpPr>
          <p:nvPr>
            <p:ph type="ftr" idx="7"/>
          </p:nvPr>
        </p:nvSpPr>
        <p:spPr>
          <a:xfrm>
            <a:off x="304920" y="6410880"/>
            <a:ext cx="358056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56" name="PlaceHolder 2"/>
          <p:cNvSpPr>
            <a:spLocks noGrp="1"/>
          </p:cNvSpPr>
          <p:nvPr>
            <p:ph type="sldNum" idx="8"/>
          </p:nvPr>
        </p:nvSpPr>
        <p:spPr>
          <a:xfrm>
            <a:off x="6915960" y="3009960"/>
            <a:ext cx="456480" cy="440640"/>
          </a:xfrm>
          <a:prstGeom prst="rect">
            <a:avLst/>
          </a:prstGeom>
          <a:noFill/>
          <a:ln w="0">
            <a:noFill/>
          </a:ln>
        </p:spPr>
        <p:txBody>
          <a:bodyPr lIns="45720" tIns="45000" rIns="4572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it-IT" sz="16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B2233616-EA07-44D2-A124-683F0F4ED588}" type="slidenum">
              <a:rPr lang="it-IT" sz="16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‹N›</a:t>
            </a:fld>
            <a:endParaRPr lang="it-IT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dt" idx="9"/>
          </p:nvPr>
        </p:nvSpPr>
        <p:spPr>
          <a:xfrm>
            <a:off x="5791320" y="6405120"/>
            <a:ext cx="304416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&lt;data/ora&gt;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D1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ttangolo 16"/>
          <p:cNvSpPr/>
          <p:nvPr/>
        </p:nvSpPr>
        <p:spPr>
          <a:xfrm>
            <a:off x="0" y="6705720"/>
            <a:ext cx="9143280" cy="151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59" name="Rettangolo 15"/>
          <p:cNvSpPr/>
          <p:nvPr/>
        </p:nvSpPr>
        <p:spPr>
          <a:xfrm>
            <a:off x="0" y="0"/>
            <a:ext cx="9143280" cy="13924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60" name="Rettangolo 17"/>
          <p:cNvSpPr/>
          <p:nvPr/>
        </p:nvSpPr>
        <p:spPr>
          <a:xfrm>
            <a:off x="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61" name="Rettangolo 18"/>
          <p:cNvSpPr/>
          <p:nvPr/>
        </p:nvSpPr>
        <p:spPr>
          <a:xfrm>
            <a:off x="899172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62" name="Rettangolo 8"/>
          <p:cNvSpPr/>
          <p:nvPr/>
        </p:nvSpPr>
        <p:spPr>
          <a:xfrm>
            <a:off x="149400" y="6388560"/>
            <a:ext cx="8832240" cy="30888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63" name="Rettangolo 7"/>
          <p:cNvSpPr/>
          <p:nvPr/>
        </p:nvSpPr>
        <p:spPr>
          <a:xfrm>
            <a:off x="152280" y="155520"/>
            <a:ext cx="8832240" cy="6546240"/>
          </a:xfrm>
          <a:prstGeom prst="rect">
            <a:avLst/>
          </a:prstGeom>
          <a:noFill/>
          <a:ln w="9525">
            <a:solidFill>
              <a:srgbClr val="7B98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64" name="Connettore 1 9"/>
          <p:cNvSpPr/>
          <p:nvPr/>
        </p:nvSpPr>
        <p:spPr>
          <a:xfrm>
            <a:off x="152280" y="1276560"/>
            <a:ext cx="8832960" cy="360"/>
          </a:xfrm>
          <a:prstGeom prst="line">
            <a:avLst/>
          </a:prstGeom>
          <a:ln w="9525">
            <a:solidFill>
              <a:srgbClr val="7B9899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0" rIns="90000" bIns="0" anchor="ctr">
            <a:noAutofit/>
          </a:bodyPr>
          <a:lstStyle/>
          <a:p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65" name="Ovale 11"/>
          <p:cNvSpPr/>
          <p:nvPr/>
        </p:nvSpPr>
        <p:spPr>
          <a:xfrm>
            <a:off x="4267080" y="956160"/>
            <a:ext cx="608760" cy="608760"/>
          </a:xfrm>
          <a:prstGeom prst="ellipse">
            <a:avLst/>
          </a:prstGeom>
          <a:solidFill>
            <a:srgbClr val="FFFFFF"/>
          </a:solidFill>
          <a:ln w="15875">
            <a:noFill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66" name="Ovale 14"/>
          <p:cNvSpPr/>
          <p:nvPr/>
        </p:nvSpPr>
        <p:spPr>
          <a:xfrm>
            <a:off x="4361760" y="1050480"/>
            <a:ext cx="419760" cy="419760"/>
          </a:xfrm>
          <a:prstGeom prst="ellipse">
            <a:avLst/>
          </a:prstGeom>
          <a:solidFill>
            <a:srgbClr val="FFFFFF"/>
          </a:solidFill>
          <a:ln w="50800" cap="rnd">
            <a:solidFill>
              <a:srgbClr val="7B9899"/>
            </a:solidFill>
            <a:round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301680" y="228600"/>
            <a:ext cx="8533800" cy="75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Fai clic per modificare il formato del testo del titolo</a:t>
            </a: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301680" y="1527120"/>
            <a:ext cx="8503200" cy="4571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Secondo livello struttura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Terzo livello struttura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Quarto livello struttura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Quinto livello struttura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Sesto livello struttura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Settimo livello struttura</a:t>
            </a:r>
          </a:p>
        </p:txBody>
      </p:sp>
      <p:sp>
        <p:nvSpPr>
          <p:cNvPr id="69" name="PlaceHolder 3"/>
          <p:cNvSpPr>
            <a:spLocks noGrp="1"/>
          </p:cNvSpPr>
          <p:nvPr>
            <p:ph type="ftr" idx="10"/>
          </p:nvPr>
        </p:nvSpPr>
        <p:spPr>
          <a:xfrm>
            <a:off x="304920" y="6410880"/>
            <a:ext cx="358056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70" name="PlaceHolder 4"/>
          <p:cNvSpPr>
            <a:spLocks noGrp="1"/>
          </p:cNvSpPr>
          <p:nvPr>
            <p:ph type="sldNum" idx="11"/>
          </p:nvPr>
        </p:nvSpPr>
        <p:spPr>
          <a:xfrm>
            <a:off x="4361760" y="1026360"/>
            <a:ext cx="456480" cy="440640"/>
          </a:xfrm>
          <a:prstGeom prst="rect">
            <a:avLst/>
          </a:prstGeom>
          <a:noFill/>
          <a:ln w="0">
            <a:noFill/>
          </a:ln>
        </p:spPr>
        <p:txBody>
          <a:bodyPr lIns="45720" tIns="45000" rIns="4572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it-IT" sz="16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06B2706D-ABE3-449A-837D-121CF419E7C0}" type="slidenum">
              <a:rPr lang="it-IT" sz="16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‹N›</a:t>
            </a:fld>
            <a:endParaRPr lang="it-IT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dt" idx="12"/>
          </p:nvPr>
        </p:nvSpPr>
        <p:spPr>
          <a:xfrm>
            <a:off x="5791320" y="6405120"/>
            <a:ext cx="304416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&lt;data/ora&gt;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ttangolo 16" hidden="1"/>
          <p:cNvSpPr/>
          <p:nvPr/>
        </p:nvSpPr>
        <p:spPr>
          <a:xfrm>
            <a:off x="0" y="6705720"/>
            <a:ext cx="9143280" cy="151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75" name="Rettangolo 15" hidden="1"/>
          <p:cNvSpPr/>
          <p:nvPr/>
        </p:nvSpPr>
        <p:spPr>
          <a:xfrm>
            <a:off x="0" y="0"/>
            <a:ext cx="9143280" cy="13924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76" name="Rettangolo 17" hidden="1"/>
          <p:cNvSpPr/>
          <p:nvPr/>
        </p:nvSpPr>
        <p:spPr>
          <a:xfrm>
            <a:off x="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77" name="Rettangolo 18" hidden="1"/>
          <p:cNvSpPr/>
          <p:nvPr/>
        </p:nvSpPr>
        <p:spPr>
          <a:xfrm>
            <a:off x="899172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78" name="Rettangolo 8" hidden="1"/>
          <p:cNvSpPr/>
          <p:nvPr/>
        </p:nvSpPr>
        <p:spPr>
          <a:xfrm>
            <a:off x="149400" y="6388560"/>
            <a:ext cx="8832240" cy="30888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79" name="Rettangolo 7" hidden="1"/>
          <p:cNvSpPr/>
          <p:nvPr/>
        </p:nvSpPr>
        <p:spPr>
          <a:xfrm>
            <a:off x="152280" y="155520"/>
            <a:ext cx="8832240" cy="6546240"/>
          </a:xfrm>
          <a:prstGeom prst="rect">
            <a:avLst/>
          </a:prstGeom>
          <a:noFill/>
          <a:ln w="9525">
            <a:solidFill>
              <a:srgbClr val="7B98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80" name="Connettore 1 9"/>
          <p:cNvSpPr/>
          <p:nvPr/>
        </p:nvSpPr>
        <p:spPr>
          <a:xfrm>
            <a:off x="152280" y="1276560"/>
            <a:ext cx="8832960" cy="360"/>
          </a:xfrm>
          <a:prstGeom prst="line">
            <a:avLst/>
          </a:prstGeom>
          <a:ln w="9525">
            <a:solidFill>
              <a:srgbClr val="7B9899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0" rIns="90000" bIns="0" anchor="ctr">
            <a:noAutofit/>
          </a:bodyPr>
          <a:lstStyle/>
          <a:p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81" name="Ovale 11" hidden="1"/>
          <p:cNvSpPr/>
          <p:nvPr/>
        </p:nvSpPr>
        <p:spPr>
          <a:xfrm>
            <a:off x="4267080" y="956160"/>
            <a:ext cx="608760" cy="608760"/>
          </a:xfrm>
          <a:prstGeom prst="ellipse">
            <a:avLst/>
          </a:prstGeom>
          <a:solidFill>
            <a:srgbClr val="FFFFFF"/>
          </a:solidFill>
          <a:ln w="15875">
            <a:noFill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82" name="Ovale 14" hidden="1"/>
          <p:cNvSpPr/>
          <p:nvPr/>
        </p:nvSpPr>
        <p:spPr>
          <a:xfrm>
            <a:off x="4361760" y="1050480"/>
            <a:ext cx="419760" cy="419760"/>
          </a:xfrm>
          <a:prstGeom prst="ellipse">
            <a:avLst/>
          </a:prstGeom>
          <a:solidFill>
            <a:srgbClr val="FFFFFF"/>
          </a:solidFill>
          <a:ln w="50800" cap="rnd">
            <a:solidFill>
              <a:srgbClr val="7B9899"/>
            </a:solidFill>
            <a:round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83" name="Rettangolo 16"/>
          <p:cNvSpPr/>
          <p:nvPr/>
        </p:nvSpPr>
        <p:spPr>
          <a:xfrm>
            <a:off x="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84" name="Rettangolo 14"/>
          <p:cNvSpPr/>
          <p:nvPr/>
        </p:nvSpPr>
        <p:spPr>
          <a:xfrm>
            <a:off x="0" y="6705720"/>
            <a:ext cx="9143280" cy="151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85" name="Rettangolo 15"/>
          <p:cNvSpPr/>
          <p:nvPr/>
        </p:nvSpPr>
        <p:spPr>
          <a:xfrm>
            <a:off x="0" y="0"/>
            <a:ext cx="9143280" cy="151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86" name="Rettangolo 17"/>
          <p:cNvSpPr/>
          <p:nvPr/>
        </p:nvSpPr>
        <p:spPr>
          <a:xfrm>
            <a:off x="8991720" y="1908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87" name="Rettangolo 18"/>
          <p:cNvSpPr/>
          <p:nvPr/>
        </p:nvSpPr>
        <p:spPr>
          <a:xfrm>
            <a:off x="152280" y="2286000"/>
            <a:ext cx="8832240" cy="3042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88" name="Rettangolo 11"/>
          <p:cNvSpPr/>
          <p:nvPr/>
        </p:nvSpPr>
        <p:spPr>
          <a:xfrm>
            <a:off x="155520" y="142200"/>
            <a:ext cx="8832240" cy="213912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89" name="Rettangolo 12"/>
          <p:cNvSpPr/>
          <p:nvPr/>
        </p:nvSpPr>
        <p:spPr>
          <a:xfrm>
            <a:off x="146160" y="6391800"/>
            <a:ext cx="8832240" cy="30888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90" name="Rettangolo 13"/>
          <p:cNvSpPr/>
          <p:nvPr/>
        </p:nvSpPr>
        <p:spPr>
          <a:xfrm>
            <a:off x="152280" y="152280"/>
            <a:ext cx="8832240" cy="6546240"/>
          </a:xfrm>
          <a:prstGeom prst="rect">
            <a:avLst/>
          </a:prstGeom>
          <a:noFill/>
          <a:ln w="9525">
            <a:solidFill>
              <a:srgbClr val="7B98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91" name="Connettore 1 7"/>
          <p:cNvSpPr/>
          <p:nvPr/>
        </p:nvSpPr>
        <p:spPr>
          <a:xfrm>
            <a:off x="152280" y="2438280"/>
            <a:ext cx="8832960" cy="360"/>
          </a:xfrm>
          <a:prstGeom prst="line">
            <a:avLst/>
          </a:prstGeom>
          <a:ln w="11430">
            <a:solidFill>
              <a:srgbClr val="7B9899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0" rIns="90000" bIns="0" anchor="ctr">
            <a:noAutofit/>
          </a:bodyPr>
          <a:lstStyle/>
          <a:p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92" name="Ovale 9"/>
          <p:cNvSpPr/>
          <p:nvPr/>
        </p:nvSpPr>
        <p:spPr>
          <a:xfrm>
            <a:off x="4267080" y="2115360"/>
            <a:ext cx="608760" cy="608760"/>
          </a:xfrm>
          <a:prstGeom prst="ellipse">
            <a:avLst/>
          </a:prstGeom>
          <a:solidFill>
            <a:srgbClr val="FFFFFF"/>
          </a:solidFill>
          <a:ln w="15875">
            <a:noFill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93" name="Ovale 10"/>
          <p:cNvSpPr/>
          <p:nvPr/>
        </p:nvSpPr>
        <p:spPr>
          <a:xfrm>
            <a:off x="4361760" y="2209680"/>
            <a:ext cx="419760" cy="419760"/>
          </a:xfrm>
          <a:prstGeom prst="ellipse">
            <a:avLst/>
          </a:prstGeom>
          <a:solidFill>
            <a:srgbClr val="FFFFFF"/>
          </a:solidFill>
          <a:ln w="50800" cap="rnd">
            <a:solidFill>
              <a:srgbClr val="7B9899"/>
            </a:solidFill>
            <a:round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94" name="PlaceHolder 1"/>
          <p:cNvSpPr>
            <a:spLocks noGrp="1"/>
          </p:cNvSpPr>
          <p:nvPr>
            <p:ph type="ftr" idx="13"/>
          </p:nvPr>
        </p:nvSpPr>
        <p:spPr>
          <a:xfrm>
            <a:off x="304920" y="6410880"/>
            <a:ext cx="358056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95" name="PlaceHolder 2"/>
          <p:cNvSpPr>
            <a:spLocks noGrp="1"/>
          </p:cNvSpPr>
          <p:nvPr>
            <p:ph type="sldNum" idx="14"/>
          </p:nvPr>
        </p:nvSpPr>
        <p:spPr>
          <a:xfrm>
            <a:off x="4343400" y="2199600"/>
            <a:ext cx="456480" cy="440640"/>
          </a:xfrm>
          <a:prstGeom prst="rect">
            <a:avLst/>
          </a:prstGeom>
          <a:noFill/>
          <a:ln w="0">
            <a:noFill/>
          </a:ln>
        </p:spPr>
        <p:txBody>
          <a:bodyPr lIns="45720" tIns="45000" rIns="4572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it-IT" sz="16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AB8E50CF-57B7-492B-8DEE-97CD583A6530}" type="slidenum">
              <a:rPr lang="it-IT" sz="16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‹N›</a:t>
            </a:fld>
            <a:endParaRPr lang="it-IT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6" name="PlaceHolder 3"/>
          <p:cNvSpPr>
            <a:spLocks noGrp="1"/>
          </p:cNvSpPr>
          <p:nvPr>
            <p:ph type="dt" idx="15"/>
          </p:nvPr>
        </p:nvSpPr>
        <p:spPr>
          <a:xfrm>
            <a:off x="5791320" y="6405120"/>
            <a:ext cx="304416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&lt;data/ora&gt;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D1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ttangolo 16"/>
          <p:cNvSpPr/>
          <p:nvPr/>
        </p:nvSpPr>
        <p:spPr>
          <a:xfrm>
            <a:off x="0" y="6705720"/>
            <a:ext cx="9143280" cy="151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98" name="Rettangolo 15"/>
          <p:cNvSpPr/>
          <p:nvPr/>
        </p:nvSpPr>
        <p:spPr>
          <a:xfrm>
            <a:off x="0" y="0"/>
            <a:ext cx="9143280" cy="13924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99" name="Rettangolo 17"/>
          <p:cNvSpPr/>
          <p:nvPr/>
        </p:nvSpPr>
        <p:spPr>
          <a:xfrm>
            <a:off x="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00" name="Rettangolo 18"/>
          <p:cNvSpPr/>
          <p:nvPr/>
        </p:nvSpPr>
        <p:spPr>
          <a:xfrm>
            <a:off x="899172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01" name="Rettangolo 8"/>
          <p:cNvSpPr/>
          <p:nvPr/>
        </p:nvSpPr>
        <p:spPr>
          <a:xfrm>
            <a:off x="149400" y="6388560"/>
            <a:ext cx="8832240" cy="30888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02" name="Rettangolo 7"/>
          <p:cNvSpPr/>
          <p:nvPr/>
        </p:nvSpPr>
        <p:spPr>
          <a:xfrm>
            <a:off x="152280" y="155520"/>
            <a:ext cx="8832240" cy="6546240"/>
          </a:xfrm>
          <a:prstGeom prst="rect">
            <a:avLst/>
          </a:prstGeom>
          <a:noFill/>
          <a:ln w="9525">
            <a:solidFill>
              <a:srgbClr val="7B98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03" name="Connettore 1 9"/>
          <p:cNvSpPr/>
          <p:nvPr/>
        </p:nvSpPr>
        <p:spPr>
          <a:xfrm>
            <a:off x="152280" y="1276560"/>
            <a:ext cx="8832960" cy="360"/>
          </a:xfrm>
          <a:prstGeom prst="line">
            <a:avLst/>
          </a:prstGeom>
          <a:ln w="9525">
            <a:solidFill>
              <a:srgbClr val="7B9899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0" rIns="90000" bIns="0" anchor="ctr">
            <a:noAutofit/>
          </a:bodyPr>
          <a:lstStyle/>
          <a:p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04" name="Ovale 11"/>
          <p:cNvSpPr/>
          <p:nvPr/>
        </p:nvSpPr>
        <p:spPr>
          <a:xfrm>
            <a:off x="4267080" y="956160"/>
            <a:ext cx="608760" cy="608760"/>
          </a:xfrm>
          <a:prstGeom prst="ellipse">
            <a:avLst/>
          </a:prstGeom>
          <a:solidFill>
            <a:srgbClr val="FFFFFF"/>
          </a:solidFill>
          <a:ln w="15875">
            <a:noFill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105" name="Ovale 14"/>
          <p:cNvSpPr/>
          <p:nvPr/>
        </p:nvSpPr>
        <p:spPr>
          <a:xfrm>
            <a:off x="4361760" y="1050480"/>
            <a:ext cx="419760" cy="419760"/>
          </a:xfrm>
          <a:prstGeom prst="ellipse">
            <a:avLst/>
          </a:prstGeom>
          <a:solidFill>
            <a:srgbClr val="FFFFFF"/>
          </a:solidFill>
          <a:ln w="50800" cap="rnd">
            <a:solidFill>
              <a:srgbClr val="7B9899"/>
            </a:solidFill>
            <a:round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106" name="Connettore 1 7"/>
          <p:cNvSpPr/>
          <p:nvPr/>
        </p:nvSpPr>
        <p:spPr>
          <a:xfrm flipV="1">
            <a:off x="4563000" y="1575360"/>
            <a:ext cx="9000" cy="4819680"/>
          </a:xfrm>
          <a:prstGeom prst="line">
            <a:avLst/>
          </a:prstGeom>
          <a:ln w="9525">
            <a:solidFill>
              <a:srgbClr val="646B86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301680" y="228600"/>
            <a:ext cx="8533800" cy="75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Fai clic per modificare il formato del testo del titolo</a:t>
            </a: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301680" y="1527120"/>
            <a:ext cx="4149360" cy="4571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Secondo livello struttura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Terzo livello struttura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Quarto livello struttura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Quinto livello struttura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Sesto livello struttura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Settimo livello struttura</a:t>
            </a: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659120" y="1527120"/>
            <a:ext cx="4149360" cy="4571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Secondo livello struttura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Terzo livello struttura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Quarto livello struttura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Quinto livello struttura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Sesto livello struttura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Settimo livello struttura</a:t>
            </a:r>
          </a:p>
        </p:txBody>
      </p:sp>
      <p:sp>
        <p:nvSpPr>
          <p:cNvPr id="110" name="PlaceHolder 4"/>
          <p:cNvSpPr>
            <a:spLocks noGrp="1"/>
          </p:cNvSpPr>
          <p:nvPr>
            <p:ph type="ftr" idx="16"/>
          </p:nvPr>
        </p:nvSpPr>
        <p:spPr>
          <a:xfrm>
            <a:off x="304920" y="6410880"/>
            <a:ext cx="358056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111" name="PlaceHolder 5"/>
          <p:cNvSpPr>
            <a:spLocks noGrp="1"/>
          </p:cNvSpPr>
          <p:nvPr>
            <p:ph type="sldNum" idx="17"/>
          </p:nvPr>
        </p:nvSpPr>
        <p:spPr>
          <a:xfrm>
            <a:off x="4343400" y="1040040"/>
            <a:ext cx="456480" cy="440640"/>
          </a:xfrm>
          <a:prstGeom prst="rect">
            <a:avLst/>
          </a:prstGeom>
          <a:noFill/>
          <a:ln w="0">
            <a:noFill/>
          </a:ln>
        </p:spPr>
        <p:txBody>
          <a:bodyPr lIns="45720" tIns="45000" rIns="4572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it-IT" sz="16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80D92599-682F-4BA8-95DE-117CED3ECEE7}" type="slidenum">
              <a:rPr lang="it-IT" sz="16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‹N›</a:t>
            </a:fld>
            <a:endParaRPr lang="it-IT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2" name="PlaceHolder 6"/>
          <p:cNvSpPr>
            <a:spLocks noGrp="1"/>
          </p:cNvSpPr>
          <p:nvPr>
            <p:ph type="dt" idx="18"/>
          </p:nvPr>
        </p:nvSpPr>
        <p:spPr>
          <a:xfrm>
            <a:off x="5791320" y="6409800"/>
            <a:ext cx="304416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&lt;data/ora&gt;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D1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Rettangolo 16" hidden="1"/>
          <p:cNvSpPr/>
          <p:nvPr/>
        </p:nvSpPr>
        <p:spPr>
          <a:xfrm>
            <a:off x="0" y="6705720"/>
            <a:ext cx="9143280" cy="151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17" name="Rettangolo 15" hidden="1"/>
          <p:cNvSpPr/>
          <p:nvPr/>
        </p:nvSpPr>
        <p:spPr>
          <a:xfrm>
            <a:off x="0" y="0"/>
            <a:ext cx="9143280" cy="13924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18" name="Rettangolo 17" hidden="1"/>
          <p:cNvSpPr/>
          <p:nvPr/>
        </p:nvSpPr>
        <p:spPr>
          <a:xfrm>
            <a:off x="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19" name="Rettangolo 18" hidden="1"/>
          <p:cNvSpPr/>
          <p:nvPr/>
        </p:nvSpPr>
        <p:spPr>
          <a:xfrm>
            <a:off x="899172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20" name="Rettangolo 8" hidden="1"/>
          <p:cNvSpPr/>
          <p:nvPr/>
        </p:nvSpPr>
        <p:spPr>
          <a:xfrm>
            <a:off x="149400" y="6388560"/>
            <a:ext cx="8832240" cy="30888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21" name="Rettangolo 7" hidden="1"/>
          <p:cNvSpPr/>
          <p:nvPr/>
        </p:nvSpPr>
        <p:spPr>
          <a:xfrm>
            <a:off x="152280" y="155520"/>
            <a:ext cx="8832240" cy="6546240"/>
          </a:xfrm>
          <a:prstGeom prst="rect">
            <a:avLst/>
          </a:prstGeom>
          <a:noFill/>
          <a:ln w="9525">
            <a:solidFill>
              <a:srgbClr val="7B98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22" name="Connettore 1 9"/>
          <p:cNvSpPr/>
          <p:nvPr/>
        </p:nvSpPr>
        <p:spPr>
          <a:xfrm>
            <a:off x="152280" y="1276560"/>
            <a:ext cx="8832960" cy="360"/>
          </a:xfrm>
          <a:prstGeom prst="line">
            <a:avLst/>
          </a:prstGeom>
          <a:ln w="9525">
            <a:solidFill>
              <a:srgbClr val="7B9899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0" rIns="90000" bIns="0" anchor="ctr">
            <a:noAutofit/>
          </a:bodyPr>
          <a:lstStyle/>
          <a:p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23" name="Ovale 11" hidden="1"/>
          <p:cNvSpPr/>
          <p:nvPr/>
        </p:nvSpPr>
        <p:spPr>
          <a:xfrm>
            <a:off x="4267080" y="956160"/>
            <a:ext cx="608760" cy="608760"/>
          </a:xfrm>
          <a:prstGeom prst="ellipse">
            <a:avLst/>
          </a:prstGeom>
          <a:solidFill>
            <a:srgbClr val="FFFFFF"/>
          </a:solidFill>
          <a:ln w="15875">
            <a:noFill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124" name="Ovale 14" hidden="1"/>
          <p:cNvSpPr/>
          <p:nvPr/>
        </p:nvSpPr>
        <p:spPr>
          <a:xfrm>
            <a:off x="4361760" y="1050480"/>
            <a:ext cx="419760" cy="419760"/>
          </a:xfrm>
          <a:prstGeom prst="ellipse">
            <a:avLst/>
          </a:prstGeom>
          <a:solidFill>
            <a:srgbClr val="FFFFFF"/>
          </a:solidFill>
          <a:ln w="50800" cap="rnd">
            <a:solidFill>
              <a:srgbClr val="7B9899"/>
            </a:solidFill>
            <a:round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125" name="Connettore 1 9"/>
          <p:cNvSpPr/>
          <p:nvPr/>
        </p:nvSpPr>
        <p:spPr>
          <a:xfrm flipV="1">
            <a:off x="4572000" y="2199960"/>
            <a:ext cx="360" cy="4188240"/>
          </a:xfrm>
          <a:prstGeom prst="line">
            <a:avLst/>
          </a:prstGeom>
          <a:ln w="9525">
            <a:solidFill>
              <a:srgbClr val="646B86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26" name="Rettangolo 19"/>
          <p:cNvSpPr/>
          <p:nvPr/>
        </p:nvSpPr>
        <p:spPr>
          <a:xfrm>
            <a:off x="0" y="0"/>
            <a:ext cx="9143280" cy="14472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27" name="Rettangolo 18"/>
          <p:cNvSpPr/>
          <p:nvPr/>
        </p:nvSpPr>
        <p:spPr>
          <a:xfrm>
            <a:off x="0" y="6705720"/>
            <a:ext cx="9143280" cy="151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28" name="Rettangolo 20"/>
          <p:cNvSpPr/>
          <p:nvPr/>
        </p:nvSpPr>
        <p:spPr>
          <a:xfrm>
            <a:off x="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29" name="Rettangolo 21"/>
          <p:cNvSpPr/>
          <p:nvPr/>
        </p:nvSpPr>
        <p:spPr>
          <a:xfrm>
            <a:off x="899172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30" name="Rettangolo 10"/>
          <p:cNvSpPr/>
          <p:nvPr/>
        </p:nvSpPr>
        <p:spPr>
          <a:xfrm>
            <a:off x="152280" y="1371600"/>
            <a:ext cx="8832240" cy="913680"/>
          </a:xfrm>
          <a:prstGeom prst="rect">
            <a:avLst/>
          </a:prstGeom>
          <a:solidFill>
            <a:schemeClr val="accent1"/>
          </a:solidFill>
          <a:ln w="15875">
            <a:noFill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131" name="Rettangolo 12"/>
          <p:cNvSpPr/>
          <p:nvPr/>
        </p:nvSpPr>
        <p:spPr>
          <a:xfrm>
            <a:off x="145800" y="6391800"/>
            <a:ext cx="8832240" cy="31032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32" name="Connettore 1 14"/>
          <p:cNvSpPr/>
          <p:nvPr/>
        </p:nvSpPr>
        <p:spPr>
          <a:xfrm>
            <a:off x="152280" y="1280160"/>
            <a:ext cx="8832960" cy="360"/>
          </a:xfrm>
          <a:prstGeom prst="line">
            <a:avLst/>
          </a:prstGeom>
          <a:ln w="11430">
            <a:solidFill>
              <a:srgbClr val="7B9899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0" rIns="90000" bIns="0" anchor="ctr">
            <a:noAutofit/>
          </a:bodyPr>
          <a:lstStyle/>
          <a:p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33" name="Rettangolo 17"/>
          <p:cNvSpPr/>
          <p:nvPr/>
        </p:nvSpPr>
        <p:spPr>
          <a:xfrm>
            <a:off x="152280" y="155520"/>
            <a:ext cx="8832240" cy="6546240"/>
          </a:xfrm>
          <a:prstGeom prst="rect">
            <a:avLst/>
          </a:prstGeom>
          <a:noFill/>
          <a:ln w="9525">
            <a:solidFill>
              <a:srgbClr val="7B98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34" name="Ovale 24"/>
          <p:cNvSpPr/>
          <p:nvPr/>
        </p:nvSpPr>
        <p:spPr>
          <a:xfrm>
            <a:off x="4267080" y="956160"/>
            <a:ext cx="608760" cy="608760"/>
          </a:xfrm>
          <a:prstGeom prst="ellipse">
            <a:avLst/>
          </a:prstGeom>
          <a:solidFill>
            <a:srgbClr val="FFFFFF"/>
          </a:solidFill>
          <a:ln w="15875">
            <a:noFill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135" name="Ovale 26"/>
          <p:cNvSpPr/>
          <p:nvPr/>
        </p:nvSpPr>
        <p:spPr>
          <a:xfrm>
            <a:off x="4361760" y="1050480"/>
            <a:ext cx="419760" cy="419760"/>
          </a:xfrm>
          <a:prstGeom prst="ellipse">
            <a:avLst/>
          </a:prstGeom>
          <a:solidFill>
            <a:srgbClr val="FFFFFF"/>
          </a:solidFill>
          <a:ln w="50800" cap="rnd">
            <a:solidFill>
              <a:srgbClr val="7B9899"/>
            </a:solidFill>
            <a:round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136" name="PlaceHolder 1"/>
          <p:cNvSpPr>
            <a:spLocks noGrp="1"/>
          </p:cNvSpPr>
          <p:nvPr>
            <p:ph type="ftr" idx="19"/>
          </p:nvPr>
        </p:nvSpPr>
        <p:spPr>
          <a:xfrm>
            <a:off x="304920" y="6409800"/>
            <a:ext cx="358056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137" name="PlaceHolder 2"/>
          <p:cNvSpPr>
            <a:spLocks noGrp="1"/>
          </p:cNvSpPr>
          <p:nvPr>
            <p:ph type="sldNum" idx="20"/>
          </p:nvPr>
        </p:nvSpPr>
        <p:spPr>
          <a:xfrm>
            <a:off x="4343400" y="1042560"/>
            <a:ext cx="456480" cy="440640"/>
          </a:xfrm>
          <a:prstGeom prst="rect">
            <a:avLst/>
          </a:prstGeom>
          <a:noFill/>
          <a:ln w="0">
            <a:noFill/>
          </a:ln>
        </p:spPr>
        <p:txBody>
          <a:bodyPr lIns="45720" tIns="45000" rIns="4572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it-IT" sz="16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34E8FB55-C70B-4FB2-9B29-D1A0825E2048}" type="slidenum">
              <a:rPr lang="it-IT" sz="16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‹N›</a:t>
            </a:fld>
            <a:endParaRPr lang="it-IT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38" name="PlaceHolder 3"/>
          <p:cNvSpPr>
            <a:spLocks noGrp="1"/>
          </p:cNvSpPr>
          <p:nvPr>
            <p:ph type="dt" idx="21"/>
          </p:nvPr>
        </p:nvSpPr>
        <p:spPr>
          <a:xfrm>
            <a:off x="5791320" y="6405120"/>
            <a:ext cx="304416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&lt;data/ora&gt;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Rettangolo 16"/>
          <p:cNvSpPr/>
          <p:nvPr/>
        </p:nvSpPr>
        <p:spPr>
          <a:xfrm>
            <a:off x="0" y="6705720"/>
            <a:ext cx="9143280" cy="151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40" name="Rettangolo 15"/>
          <p:cNvSpPr/>
          <p:nvPr/>
        </p:nvSpPr>
        <p:spPr>
          <a:xfrm>
            <a:off x="0" y="0"/>
            <a:ext cx="9143280" cy="13924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41" name="Rettangolo 17"/>
          <p:cNvSpPr/>
          <p:nvPr/>
        </p:nvSpPr>
        <p:spPr>
          <a:xfrm>
            <a:off x="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42" name="Rettangolo 18"/>
          <p:cNvSpPr/>
          <p:nvPr/>
        </p:nvSpPr>
        <p:spPr>
          <a:xfrm>
            <a:off x="899172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43" name="Rettangolo 8"/>
          <p:cNvSpPr/>
          <p:nvPr/>
        </p:nvSpPr>
        <p:spPr>
          <a:xfrm>
            <a:off x="149400" y="6388560"/>
            <a:ext cx="8832240" cy="30888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44" name="Rettangolo 7"/>
          <p:cNvSpPr/>
          <p:nvPr/>
        </p:nvSpPr>
        <p:spPr>
          <a:xfrm>
            <a:off x="152280" y="155520"/>
            <a:ext cx="8832240" cy="6546240"/>
          </a:xfrm>
          <a:prstGeom prst="rect">
            <a:avLst/>
          </a:prstGeom>
          <a:noFill/>
          <a:ln w="9525">
            <a:solidFill>
              <a:srgbClr val="7B98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45" name="Connettore 1 9"/>
          <p:cNvSpPr/>
          <p:nvPr/>
        </p:nvSpPr>
        <p:spPr>
          <a:xfrm>
            <a:off x="152280" y="1276560"/>
            <a:ext cx="8832960" cy="360"/>
          </a:xfrm>
          <a:prstGeom prst="line">
            <a:avLst/>
          </a:prstGeom>
          <a:ln w="9525">
            <a:solidFill>
              <a:srgbClr val="7B9899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0" rIns="90000" bIns="0" anchor="ctr">
            <a:noAutofit/>
          </a:bodyPr>
          <a:lstStyle/>
          <a:p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46" name="Ovale 11"/>
          <p:cNvSpPr/>
          <p:nvPr/>
        </p:nvSpPr>
        <p:spPr>
          <a:xfrm>
            <a:off x="4267080" y="956160"/>
            <a:ext cx="608760" cy="608760"/>
          </a:xfrm>
          <a:prstGeom prst="ellipse">
            <a:avLst/>
          </a:prstGeom>
          <a:solidFill>
            <a:srgbClr val="FFFFFF"/>
          </a:solidFill>
          <a:ln w="15875">
            <a:noFill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147" name="Ovale 14"/>
          <p:cNvSpPr/>
          <p:nvPr/>
        </p:nvSpPr>
        <p:spPr>
          <a:xfrm>
            <a:off x="4361760" y="1050480"/>
            <a:ext cx="419760" cy="419760"/>
          </a:xfrm>
          <a:prstGeom prst="ellipse">
            <a:avLst/>
          </a:prstGeom>
          <a:solidFill>
            <a:srgbClr val="FFFFFF"/>
          </a:solidFill>
          <a:ln w="50800" cap="rnd">
            <a:solidFill>
              <a:srgbClr val="7B9899"/>
            </a:solidFill>
            <a:round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301680" y="228600"/>
            <a:ext cx="8533800" cy="75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Fai clic per modificare il formato del testo del titolo</a:t>
            </a:r>
          </a:p>
        </p:txBody>
      </p:sp>
      <p:sp>
        <p:nvSpPr>
          <p:cNvPr id="149" name="PlaceHolder 2"/>
          <p:cNvSpPr>
            <a:spLocks noGrp="1"/>
          </p:cNvSpPr>
          <p:nvPr>
            <p:ph type="ftr" idx="22"/>
          </p:nvPr>
        </p:nvSpPr>
        <p:spPr>
          <a:xfrm>
            <a:off x="304920" y="6410880"/>
            <a:ext cx="358056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150" name="PlaceHolder 3"/>
          <p:cNvSpPr>
            <a:spLocks noGrp="1"/>
          </p:cNvSpPr>
          <p:nvPr>
            <p:ph type="sldNum" idx="23"/>
          </p:nvPr>
        </p:nvSpPr>
        <p:spPr>
          <a:xfrm>
            <a:off x="4343400" y="1036080"/>
            <a:ext cx="456480" cy="440640"/>
          </a:xfrm>
          <a:prstGeom prst="rect">
            <a:avLst/>
          </a:prstGeom>
          <a:noFill/>
          <a:ln w="0">
            <a:noFill/>
          </a:ln>
        </p:spPr>
        <p:txBody>
          <a:bodyPr lIns="45720" tIns="45000" rIns="4572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it-IT" sz="16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D454E8FF-9D32-45AD-9585-42F5CF91D9E1}" type="slidenum">
              <a:rPr lang="it-IT" sz="16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‹N›</a:t>
            </a:fld>
            <a:endParaRPr lang="it-IT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51" name="PlaceHolder 4"/>
          <p:cNvSpPr>
            <a:spLocks noGrp="1"/>
          </p:cNvSpPr>
          <p:nvPr>
            <p:ph type="dt" idx="24"/>
          </p:nvPr>
        </p:nvSpPr>
        <p:spPr>
          <a:xfrm>
            <a:off x="5791320" y="6405120"/>
            <a:ext cx="304416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&lt;data/ora&gt;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ettangolo 16" hidden="1"/>
          <p:cNvSpPr/>
          <p:nvPr/>
        </p:nvSpPr>
        <p:spPr>
          <a:xfrm>
            <a:off x="0" y="6705720"/>
            <a:ext cx="9143280" cy="151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54" name="Rettangolo 15" hidden="1"/>
          <p:cNvSpPr/>
          <p:nvPr/>
        </p:nvSpPr>
        <p:spPr>
          <a:xfrm>
            <a:off x="0" y="0"/>
            <a:ext cx="9143280" cy="13924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55" name="Rettangolo 17" hidden="1"/>
          <p:cNvSpPr/>
          <p:nvPr/>
        </p:nvSpPr>
        <p:spPr>
          <a:xfrm>
            <a:off x="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56" name="Rettangolo 18" hidden="1"/>
          <p:cNvSpPr/>
          <p:nvPr/>
        </p:nvSpPr>
        <p:spPr>
          <a:xfrm>
            <a:off x="899172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57" name="Rettangolo 8" hidden="1"/>
          <p:cNvSpPr/>
          <p:nvPr/>
        </p:nvSpPr>
        <p:spPr>
          <a:xfrm>
            <a:off x="149400" y="6388560"/>
            <a:ext cx="8832240" cy="30888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58" name="Rettangolo 7" hidden="1"/>
          <p:cNvSpPr/>
          <p:nvPr/>
        </p:nvSpPr>
        <p:spPr>
          <a:xfrm>
            <a:off x="152280" y="155520"/>
            <a:ext cx="8832240" cy="6546240"/>
          </a:xfrm>
          <a:prstGeom prst="rect">
            <a:avLst/>
          </a:prstGeom>
          <a:noFill/>
          <a:ln w="9525">
            <a:solidFill>
              <a:srgbClr val="7B98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59" name="Connettore 1 9"/>
          <p:cNvSpPr/>
          <p:nvPr/>
        </p:nvSpPr>
        <p:spPr>
          <a:xfrm>
            <a:off x="152280" y="1276560"/>
            <a:ext cx="8832960" cy="360"/>
          </a:xfrm>
          <a:prstGeom prst="line">
            <a:avLst/>
          </a:prstGeom>
          <a:ln w="9525">
            <a:solidFill>
              <a:srgbClr val="7B9899"/>
            </a:solidFill>
            <a:prstDash val="sysDash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0" rIns="90000" bIns="0" anchor="ctr">
            <a:noAutofit/>
          </a:bodyPr>
          <a:lstStyle/>
          <a:p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60" name="Ovale 11" hidden="1"/>
          <p:cNvSpPr/>
          <p:nvPr/>
        </p:nvSpPr>
        <p:spPr>
          <a:xfrm>
            <a:off x="4267080" y="956160"/>
            <a:ext cx="608760" cy="608760"/>
          </a:xfrm>
          <a:prstGeom prst="ellipse">
            <a:avLst/>
          </a:prstGeom>
          <a:solidFill>
            <a:srgbClr val="FFFFFF"/>
          </a:solidFill>
          <a:ln w="15875">
            <a:noFill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161" name="Ovale 14" hidden="1"/>
          <p:cNvSpPr/>
          <p:nvPr/>
        </p:nvSpPr>
        <p:spPr>
          <a:xfrm>
            <a:off x="4361760" y="1050480"/>
            <a:ext cx="419760" cy="419760"/>
          </a:xfrm>
          <a:prstGeom prst="ellipse">
            <a:avLst/>
          </a:prstGeom>
          <a:solidFill>
            <a:srgbClr val="FFFFFF"/>
          </a:solidFill>
          <a:ln w="50800" cap="rnd">
            <a:solidFill>
              <a:srgbClr val="7B9899"/>
            </a:solidFill>
            <a:round/>
          </a:ln>
          <a:effectLst>
            <a:outerShdw blurRad="50760" dist="2556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Georgia"/>
            </a:endParaRPr>
          </a:p>
        </p:txBody>
      </p:sp>
      <p:sp>
        <p:nvSpPr>
          <p:cNvPr id="162" name="Rettangolo 6"/>
          <p:cNvSpPr/>
          <p:nvPr/>
        </p:nvSpPr>
        <p:spPr>
          <a:xfrm>
            <a:off x="0" y="6705720"/>
            <a:ext cx="9143280" cy="151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63" name="Rettangolo 7"/>
          <p:cNvSpPr/>
          <p:nvPr/>
        </p:nvSpPr>
        <p:spPr>
          <a:xfrm>
            <a:off x="0" y="0"/>
            <a:ext cx="9143280" cy="1548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64" name="Rettangolo 9"/>
          <p:cNvSpPr/>
          <p:nvPr/>
        </p:nvSpPr>
        <p:spPr>
          <a:xfrm>
            <a:off x="899172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65" name="Rettangolo 8"/>
          <p:cNvSpPr/>
          <p:nvPr/>
        </p:nvSpPr>
        <p:spPr>
          <a:xfrm>
            <a:off x="0" y="0"/>
            <a:ext cx="151560" cy="685728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66" name="Rettangolo 4"/>
          <p:cNvSpPr/>
          <p:nvPr/>
        </p:nvSpPr>
        <p:spPr>
          <a:xfrm>
            <a:off x="146160" y="6391800"/>
            <a:ext cx="8832240" cy="30888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67" name="Rettangolo 5"/>
          <p:cNvSpPr/>
          <p:nvPr/>
        </p:nvSpPr>
        <p:spPr>
          <a:xfrm>
            <a:off x="152280" y="158400"/>
            <a:ext cx="8832240" cy="6546240"/>
          </a:xfrm>
          <a:prstGeom prst="rect">
            <a:avLst/>
          </a:prstGeom>
          <a:noFill/>
          <a:ln w="9525">
            <a:solidFill>
              <a:srgbClr val="7B98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Georgia"/>
            </a:endParaRPr>
          </a:p>
        </p:txBody>
      </p:sp>
      <p:sp>
        <p:nvSpPr>
          <p:cNvPr id="168" name="PlaceHolder 1"/>
          <p:cNvSpPr>
            <a:spLocks noGrp="1"/>
          </p:cNvSpPr>
          <p:nvPr>
            <p:ph type="ftr" idx="25"/>
          </p:nvPr>
        </p:nvSpPr>
        <p:spPr>
          <a:xfrm>
            <a:off x="304920" y="6410880"/>
            <a:ext cx="358056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169" name="PlaceHolder 2"/>
          <p:cNvSpPr>
            <a:spLocks noGrp="1"/>
          </p:cNvSpPr>
          <p:nvPr>
            <p:ph type="sldNum" idx="26"/>
          </p:nvPr>
        </p:nvSpPr>
        <p:spPr>
          <a:xfrm>
            <a:off x="4267080" y="6324480"/>
            <a:ext cx="608760" cy="440640"/>
          </a:xfrm>
          <a:prstGeom prst="rect">
            <a:avLst/>
          </a:prstGeom>
          <a:noFill/>
          <a:ln w="0">
            <a:noFill/>
          </a:ln>
        </p:spPr>
        <p:txBody>
          <a:bodyPr lIns="45720" tIns="45000" rIns="45720" bIns="4500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it-IT" sz="1600" b="0" strike="noStrike" spc="-1">
                <a:solidFill>
                  <a:schemeClr val="accent3"/>
                </a:solidFill>
                <a:latin typeface="Georgia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740CCC63-320E-4E9E-8874-EA67EA41ABE9}" type="slidenum">
              <a:rPr lang="it-IT" sz="1600" b="0" strike="noStrike" spc="-1">
                <a:solidFill>
                  <a:schemeClr val="accent3"/>
                </a:solidFill>
                <a:latin typeface="Georgia"/>
              </a:rPr>
              <a:t>‹N›</a:t>
            </a:fld>
            <a:endParaRPr lang="it-IT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70" name="PlaceHolder 3"/>
          <p:cNvSpPr>
            <a:spLocks noGrp="1"/>
          </p:cNvSpPr>
          <p:nvPr>
            <p:ph type="dt" idx="27"/>
          </p:nvPr>
        </p:nvSpPr>
        <p:spPr>
          <a:xfrm>
            <a:off x="5791320" y="6405120"/>
            <a:ext cx="3044160" cy="36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&lt;data/ora&gt;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mailto:prot.ca.venezia@giustiziacert.it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Titolo 1"/>
          <p:cNvSpPr/>
          <p:nvPr/>
        </p:nvSpPr>
        <p:spPr>
          <a:xfrm>
            <a:off x="683640" y="4869000"/>
            <a:ext cx="7771680" cy="1391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chemeClr val="accent1"/>
                </a:solidFill>
                <a:latin typeface="Georgia"/>
              </a:rPr>
              <a:t>Intervento di Ennio Pellizzon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chemeClr val="accent1"/>
                </a:solidFill>
                <a:latin typeface="Georgia"/>
              </a:rPr>
              <a:t>Collegio Regionale di Garanzia Elettorale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chemeClr val="accent1"/>
                </a:solidFill>
                <a:latin typeface="Georgia"/>
              </a:rPr>
              <a:t>Corte d’Appello di Venezia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8" name="Sottotitolo 2"/>
          <p:cNvSpPr/>
          <p:nvPr/>
        </p:nvSpPr>
        <p:spPr>
          <a:xfrm>
            <a:off x="800640" y="2637000"/>
            <a:ext cx="7627680" cy="255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rmAutofit/>
          </a:bodyPr>
          <a:lstStyle/>
          <a:p>
            <a:pPr algn="ctr" defTabSz="914400">
              <a:lnSpc>
                <a:spcPct val="100000"/>
              </a:lnSpc>
              <a:spcBef>
                <a:spcPts val="479"/>
              </a:spcBef>
              <a:tabLst>
                <a:tab pos="0" algn="l"/>
              </a:tabLst>
            </a:pPr>
            <a:r>
              <a:rPr lang="it-IT" sz="2400" b="1" strike="noStrike" cap="all" spc="245">
                <a:solidFill>
                  <a:schemeClr val="dk2"/>
                </a:solidFill>
                <a:latin typeface="Georgia"/>
              </a:rPr>
              <a:t>Le spese elettorali sostenute dai candidati alle elezioni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spcBef>
                <a:spcPts val="479"/>
              </a:spcBef>
              <a:tabLst>
                <a:tab pos="0" algn="l"/>
              </a:tabLst>
            </a:pPr>
            <a:r>
              <a:rPr lang="it-IT" sz="2400" b="1" strike="noStrike" cap="all" spc="245">
                <a:solidFill>
                  <a:schemeClr val="dk2"/>
                </a:solidFill>
                <a:latin typeface="Georgia"/>
              </a:rPr>
              <a:t>La trasmissione della documentazione al Collegio Regionale di Garanzia Elettorale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19" name="Immagine 218"/>
          <p:cNvPicPr/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>
          <a:xfrm>
            <a:off x="654480" y="180000"/>
            <a:ext cx="1685520" cy="2160000"/>
          </a:xfrm>
          <a:prstGeom prst="rect">
            <a:avLst/>
          </a:prstGeom>
          <a:ln w="0">
            <a:noFill/>
          </a:ln>
        </p:spPr>
      </p:pic>
      <p:sp>
        <p:nvSpPr>
          <p:cNvPr id="220" name="CasellaDiTesto 219"/>
          <p:cNvSpPr txBox="1"/>
          <p:nvPr/>
        </p:nvSpPr>
        <p:spPr>
          <a:xfrm>
            <a:off x="932688" y="630000"/>
            <a:ext cx="7205472" cy="1260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algn="ctr"/>
            <a:r>
              <a:rPr lang="it-IT" sz="3200" b="1" spc="-1" dirty="0">
                <a:solidFill>
                  <a:srgbClr val="000000"/>
                </a:solidFill>
                <a:latin typeface="Arial"/>
              </a:rPr>
              <a:t>PROMEMORIA PER I CANDIDATI</a:t>
            </a:r>
            <a:endParaRPr lang="it-IT" sz="3200" b="1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/>
    </mc:Choice>
    <mc:Fallback xmlns="" xmlns:p15="http://schemas.microsoft.com/office/powerpoint/2012/main">
      <p:transition spd="slow" advTm="5000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 additive="repl">
                                        <p:cTn id="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PlaceHolder 1"/>
          <p:cNvSpPr>
            <a:spLocks noGrp="1"/>
          </p:cNvSpPr>
          <p:nvPr>
            <p:ph type="title"/>
          </p:nvPr>
        </p:nvSpPr>
        <p:spPr>
          <a:xfrm>
            <a:off x="301680" y="228600"/>
            <a:ext cx="8533800" cy="758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24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LA DOCUMENTAZIONE DA TRASMETTERE</a:t>
            </a:r>
            <a:br>
              <a:rPr sz="2400"/>
            </a:br>
            <a:r>
              <a:rPr lang="it-IT" sz="24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mancata trasmissione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8" name="PlaceHolder 2"/>
          <p:cNvSpPr>
            <a:spLocks noGrp="1"/>
          </p:cNvSpPr>
          <p:nvPr>
            <p:ph/>
          </p:nvPr>
        </p:nvSpPr>
        <p:spPr>
          <a:xfrm>
            <a:off x="301680" y="1527120"/>
            <a:ext cx="8503200" cy="4571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La mancata presentazione nei termini previsti della documentazione: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marL="274320" indent="-274320" algn="ctr">
              <a:lnSpc>
                <a:spcPct val="100000"/>
              </a:lnSpc>
              <a:spcBef>
                <a:spcPts val="479"/>
              </a:spcBef>
              <a:buClr>
                <a:srgbClr val="D16349"/>
              </a:buClr>
              <a:buSzPct val="85000"/>
              <a:buFont typeface="Wingdings 2" charset="2"/>
              <a:buChar char=""/>
              <a:tabLst>
                <a:tab pos="0" algn="l"/>
              </a:tabLst>
            </a:pPr>
            <a:r>
              <a:rPr lang="it-IT" sz="2400" b="0" strike="noStrike" spc="-1">
                <a:solidFill>
                  <a:schemeClr val="dk1"/>
                </a:solidFill>
                <a:latin typeface="Georgia"/>
              </a:rPr>
              <a:t>Applicazione di una sanzione che va da un importo minimo di € 25.882,84 ad un importo massimo di €  103.291,38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  <a:p>
            <a:pPr marL="274320" indent="-274320" algn="ctr">
              <a:lnSpc>
                <a:spcPct val="100000"/>
              </a:lnSpc>
              <a:spcBef>
                <a:spcPts val="479"/>
              </a:spcBef>
              <a:buClr>
                <a:srgbClr val="D16349"/>
              </a:buClr>
              <a:buSzPct val="85000"/>
              <a:buFont typeface="Wingdings 2" charset="2"/>
              <a:buChar char=""/>
              <a:tabLst>
                <a:tab pos="0" algn="l"/>
              </a:tabLst>
            </a:pPr>
            <a:r>
              <a:rPr lang="it-IT" sz="2400" b="0" strike="noStrike" spc="-1">
                <a:solidFill>
                  <a:schemeClr val="dk1"/>
                </a:solidFill>
                <a:latin typeface="Georgia"/>
              </a:rPr>
              <a:t>Nel caso in cui il candidato risulti proclamato eletto: la violazione comporterà la decadenza dalla carica acquisita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1000"/>
                                        <p:tgtEl>
                                          <p:spTgt spid="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1000" fill="hold"/>
                                        <p:tgtEl>
                                          <p:spTgt spid="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9" dur="1000"/>
                                        <p:tgtEl>
                                          <p:spTgt spid="2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0" dur="1000" fill="hold"/>
                                        <p:tgtEl>
                                          <p:spTgt spid="2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1000" fill="hold"/>
                                        <p:tgtEl>
                                          <p:spTgt spid="2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6" dur="1000"/>
                                        <p:tgtEl>
                                          <p:spTgt spid="2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7" dur="1000" fill="hold"/>
                                        <p:tgtEl>
                                          <p:spTgt spid="2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1000" fill="hold"/>
                                        <p:tgtEl>
                                          <p:spTgt spid="2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PlaceHolder 1"/>
          <p:cNvSpPr>
            <a:spLocks noGrp="1"/>
          </p:cNvSpPr>
          <p:nvPr>
            <p:ph type="title"/>
          </p:nvPr>
        </p:nvSpPr>
        <p:spPr>
          <a:xfrm>
            <a:off x="301680" y="228600"/>
            <a:ext cx="8533800" cy="758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24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MANDATARIO ELETTORALE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0" name="PlaceHolder 2"/>
          <p:cNvSpPr>
            <a:spLocks noGrp="1"/>
          </p:cNvSpPr>
          <p:nvPr>
            <p:ph/>
          </p:nvPr>
        </p:nvSpPr>
        <p:spPr>
          <a:xfrm>
            <a:off x="301680" y="1527120"/>
            <a:ext cx="8503200" cy="4571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96666"/>
          </a:bodyPr>
          <a:lstStyle/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u="sng" strike="noStrike" spc="-1">
                <a:solidFill>
                  <a:schemeClr val="dk1"/>
                </a:solidFill>
                <a:uFillTx/>
                <a:latin typeface="Georgia"/>
              </a:rPr>
              <a:t>I candidati che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marL="717480" indent="-272880">
              <a:lnSpc>
                <a:spcPct val="100000"/>
              </a:lnSpc>
              <a:spcBef>
                <a:spcPts val="541"/>
              </a:spcBef>
              <a:buClr>
                <a:srgbClr val="D16349"/>
              </a:buClr>
              <a:buSzPct val="85000"/>
              <a:buFont typeface="Wingdings 2" charset="2"/>
              <a:buChar char=""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Ricevono fondi (di qualsiasi importo) per il finanziamento della propria campagna elettorale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marL="717480" indent="-272880">
              <a:lnSpc>
                <a:spcPct val="100000"/>
              </a:lnSpc>
              <a:spcBef>
                <a:spcPts val="561"/>
              </a:spcBef>
              <a:buClr>
                <a:srgbClr val="D16349"/>
              </a:buClr>
              <a:buSzPct val="85000"/>
              <a:buFont typeface="Wingdings 2" charset="2"/>
              <a:buChar char=""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Spendono più di </a:t>
            </a:r>
            <a:r>
              <a:rPr lang="it-IT" sz="2800" b="0" strike="noStrike" spc="-1">
                <a:solidFill>
                  <a:schemeClr val="dk1"/>
                </a:solidFill>
                <a:latin typeface="Georgia"/>
              </a:rPr>
              <a:t>€</a:t>
            </a: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 2.500,00 personali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1" strike="noStrike" spc="-1">
                <a:solidFill>
                  <a:schemeClr val="dk1"/>
                </a:solidFill>
                <a:latin typeface="Georgia"/>
              </a:rPr>
              <a:t>OBBLIGATORIETA’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marL="274320" indent="-274320" algn="ctr">
              <a:lnSpc>
                <a:spcPct val="100000"/>
              </a:lnSpc>
              <a:spcBef>
                <a:spcPts val="479"/>
              </a:spcBef>
              <a:buClr>
                <a:srgbClr val="D16349"/>
              </a:buClr>
              <a:buSzPct val="85000"/>
              <a:buFont typeface="Wingdings 2" charset="2"/>
              <a:buChar char=""/>
              <a:tabLst>
                <a:tab pos="0" algn="l"/>
              </a:tabLst>
            </a:pPr>
            <a:r>
              <a:rPr lang="it-IT" sz="2400" b="0" strike="noStrike" spc="-1">
                <a:solidFill>
                  <a:schemeClr val="dk1"/>
                </a:solidFill>
                <a:latin typeface="Georgia"/>
              </a:rPr>
              <a:t>Designazione mandatario elettorale (dichiarazione scritta autenticata da un pubblico ufficiale)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  <a:p>
            <a:pPr marL="274320" indent="-274320" algn="ctr">
              <a:lnSpc>
                <a:spcPct val="100000"/>
              </a:lnSpc>
              <a:spcBef>
                <a:spcPts val="479"/>
              </a:spcBef>
              <a:buClr>
                <a:srgbClr val="D16349"/>
              </a:buClr>
              <a:buSzPct val="85000"/>
              <a:buFont typeface="Wingdings 2" charset="2"/>
              <a:buChar char=""/>
              <a:tabLst>
                <a:tab pos="0" algn="l"/>
              </a:tabLst>
            </a:pPr>
            <a:r>
              <a:rPr lang="it-IT" sz="2400" b="0" strike="noStrike" spc="-1">
                <a:solidFill>
                  <a:schemeClr val="dk1"/>
                </a:solidFill>
                <a:latin typeface="Georgia"/>
              </a:rPr>
              <a:t>Trasmissione al Collegio Regionale di Garanzia Elettorale copia della nomina del mandatario elettorale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  <a:p>
            <a:pPr marL="274320" indent="-274320" algn="ctr">
              <a:lnSpc>
                <a:spcPct val="100000"/>
              </a:lnSpc>
              <a:spcBef>
                <a:spcPts val="479"/>
              </a:spcBef>
              <a:buClr>
                <a:srgbClr val="D16349"/>
              </a:buClr>
              <a:buSzPct val="85000"/>
              <a:buFont typeface="Wingdings 2" charset="2"/>
              <a:buChar char=""/>
              <a:tabLst>
                <a:tab pos="0" algn="l"/>
              </a:tabLst>
            </a:pPr>
            <a:r>
              <a:rPr lang="it-IT" sz="2400" b="0" strike="noStrike" spc="-1">
                <a:solidFill>
                  <a:schemeClr val="dk1"/>
                </a:solidFill>
                <a:latin typeface="Georgia"/>
              </a:rPr>
              <a:t>Conto corrente apposito a nome del mandatario per ricevere contributi e pagare spese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1000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1000" fill="hold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9" dur="1000"/>
                                        <p:tgtEl>
                                          <p:spTgt spid="2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0" dur="1000" fill="hold"/>
                                        <p:tgtEl>
                                          <p:spTgt spid="2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1000" fill="hold"/>
                                        <p:tgtEl>
                                          <p:spTgt spid="2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6" dur="1000"/>
                                        <p:tgtEl>
                                          <p:spTgt spid="2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7" dur="1000" fill="hold"/>
                                        <p:tgtEl>
                                          <p:spTgt spid="2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1000" fill="hold"/>
                                        <p:tgtEl>
                                          <p:spTgt spid="2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3" dur="1000"/>
                                        <p:tgtEl>
                                          <p:spTgt spid="2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4" dur="1000" fill="hold"/>
                                        <p:tgtEl>
                                          <p:spTgt spid="2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5" dur="1000" fill="hold"/>
                                        <p:tgtEl>
                                          <p:spTgt spid="2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0" dur="1000"/>
                                        <p:tgtEl>
                                          <p:spTgt spid="2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1" dur="1000" fill="hold"/>
                                        <p:tgtEl>
                                          <p:spTgt spid="2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2" dur="1000" fill="hold"/>
                                        <p:tgtEl>
                                          <p:spTgt spid="2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7" dur="1000"/>
                                        <p:tgtEl>
                                          <p:spTgt spid="2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8" dur="1000" fill="hold"/>
                                        <p:tgtEl>
                                          <p:spTgt spid="2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9" dur="1000" fill="hold"/>
                                        <p:tgtEl>
                                          <p:spTgt spid="2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4" dur="1000"/>
                                        <p:tgtEl>
                                          <p:spTgt spid="2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55" dur="1000" fill="hold"/>
                                        <p:tgtEl>
                                          <p:spTgt spid="2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6" dur="1000" fill="hold"/>
                                        <p:tgtEl>
                                          <p:spTgt spid="2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PlaceHolder 1"/>
          <p:cNvSpPr>
            <a:spLocks noGrp="1"/>
          </p:cNvSpPr>
          <p:nvPr>
            <p:ph type="title"/>
          </p:nvPr>
        </p:nvSpPr>
        <p:spPr>
          <a:xfrm>
            <a:off x="301680" y="228600"/>
            <a:ext cx="8533800" cy="758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24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NORMATIVA DI RIFERIMENTO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2" name="PlaceHolder 2"/>
          <p:cNvSpPr>
            <a:spLocks noGrp="1"/>
          </p:cNvSpPr>
          <p:nvPr>
            <p:ph/>
          </p:nvPr>
        </p:nvSpPr>
        <p:spPr>
          <a:xfrm>
            <a:off x="301680" y="1527120"/>
            <a:ext cx="8503200" cy="4571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74320" indent="-274320">
              <a:lnSpc>
                <a:spcPct val="100000"/>
              </a:lnSpc>
              <a:spcBef>
                <a:spcPts val="360"/>
              </a:spcBef>
              <a:buClr>
                <a:srgbClr val="D16349"/>
              </a:buClr>
              <a:buSzPct val="85000"/>
              <a:buFont typeface="Wingdings" charset="2"/>
              <a:buChar char=""/>
            </a:pPr>
            <a:r>
              <a:rPr lang="it-IT" sz="1800" b="0" strike="noStrike" spc="-1">
                <a:solidFill>
                  <a:schemeClr val="dk1"/>
                </a:solidFill>
                <a:latin typeface="Georgia"/>
              </a:rPr>
              <a:t>Legge 5 luglio 1982, n. 441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360"/>
              </a:spcBef>
              <a:buNone/>
              <a:tabLst>
                <a:tab pos="0" algn="l"/>
              </a:tabLst>
            </a:pPr>
            <a:r>
              <a:rPr lang="it-IT" sz="1800" b="0" strike="noStrike" spc="-1">
                <a:solidFill>
                  <a:schemeClr val="dk1"/>
                </a:solidFill>
                <a:latin typeface="Georgia"/>
              </a:rPr>
              <a:t>	</a:t>
            </a:r>
            <a:r>
              <a:rPr lang="it-IT" sz="1600" b="0" strike="noStrike" spc="-1">
                <a:solidFill>
                  <a:schemeClr val="dk1"/>
                </a:solidFill>
                <a:latin typeface="Georgia"/>
              </a:rPr>
              <a:t>Disposizioni per la pubblicità della situazione patrimoniale di titolari di </a:t>
            </a:r>
            <a:endParaRPr lang="it-IT" sz="1600" b="0" strike="noStrike" spc="-1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320"/>
              </a:spcBef>
              <a:buNone/>
              <a:tabLst>
                <a:tab pos="0" algn="l"/>
              </a:tabLst>
            </a:pPr>
            <a:r>
              <a:rPr lang="it-IT" sz="1600" b="0" strike="noStrike" spc="-1">
                <a:solidFill>
                  <a:schemeClr val="dk1"/>
                </a:solidFill>
                <a:latin typeface="Georgia"/>
              </a:rPr>
              <a:t>	cariche elettive e di cariche direttive di alcuni enti (G.U. 16 luglio 1982, n.194)</a:t>
            </a:r>
            <a:endParaRPr lang="it-IT" sz="1600" b="0" strike="noStrike" spc="-1">
              <a:solidFill>
                <a:srgbClr val="000000"/>
              </a:solidFill>
              <a:latin typeface="Arial"/>
            </a:endParaRPr>
          </a:p>
          <a:p>
            <a:pPr marL="274320" indent="-274320">
              <a:lnSpc>
                <a:spcPct val="100000"/>
              </a:lnSpc>
              <a:spcBef>
                <a:spcPts val="360"/>
              </a:spcBef>
              <a:buClr>
                <a:srgbClr val="D16349"/>
              </a:buClr>
              <a:buSzPct val="85000"/>
              <a:buFont typeface="Wingdings" charset="2"/>
              <a:buChar char=""/>
              <a:tabLst>
                <a:tab pos="0" algn="l"/>
              </a:tabLst>
            </a:pPr>
            <a:r>
              <a:rPr lang="it-IT" sz="1800" b="0" strike="noStrike" spc="-1">
                <a:solidFill>
                  <a:schemeClr val="dk1"/>
                </a:solidFill>
                <a:latin typeface="Georgia"/>
              </a:rPr>
              <a:t>Legge 10 dicembre 1993, n. 515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901800" indent="0">
              <a:lnSpc>
                <a:spcPct val="100000"/>
              </a:lnSpc>
              <a:spcBef>
                <a:spcPts val="320"/>
              </a:spcBef>
              <a:buNone/>
              <a:tabLst>
                <a:tab pos="0" algn="l"/>
              </a:tabLst>
            </a:pPr>
            <a:r>
              <a:rPr lang="it-IT" sz="1600" b="0" strike="noStrike" spc="-1">
                <a:solidFill>
                  <a:schemeClr val="dk1"/>
                </a:solidFill>
                <a:latin typeface="Georgia"/>
              </a:rPr>
              <a:t>Disciplina delle campagne elettorali per l'elezione alla Camera dei deputati e al Senato della Repubblica. (G.U. 14 dicembre 1993, n.292)</a:t>
            </a:r>
            <a:endParaRPr lang="it-IT" sz="1600" b="0" strike="noStrike" spc="-1">
              <a:solidFill>
                <a:srgbClr val="000000"/>
              </a:solidFill>
              <a:latin typeface="Arial"/>
            </a:endParaRPr>
          </a:p>
          <a:p>
            <a:pPr marL="274320" indent="-274320">
              <a:lnSpc>
                <a:spcPct val="100000"/>
              </a:lnSpc>
              <a:spcBef>
                <a:spcPts val="360"/>
              </a:spcBef>
              <a:buClr>
                <a:srgbClr val="D16349"/>
              </a:buClr>
              <a:buSzPct val="85000"/>
              <a:buFont typeface="Wingdings" charset="2"/>
              <a:buChar char=""/>
              <a:tabLst>
                <a:tab pos="0" algn="l"/>
              </a:tabLst>
            </a:pPr>
            <a:r>
              <a:rPr lang="it-IT" sz="1800" b="0" strike="noStrike" spc="-1">
                <a:solidFill>
                  <a:schemeClr val="dk1"/>
                </a:solidFill>
                <a:latin typeface="Georgia"/>
              </a:rPr>
              <a:t>Legge 23 febbraio 1995, n. 43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901800" indent="0">
              <a:lnSpc>
                <a:spcPct val="100000"/>
              </a:lnSpc>
              <a:spcBef>
                <a:spcPts val="320"/>
              </a:spcBef>
              <a:buNone/>
              <a:tabLst>
                <a:tab pos="0" algn="l"/>
              </a:tabLst>
            </a:pPr>
            <a:r>
              <a:rPr lang="it-IT" sz="1600" b="0" strike="noStrike" spc="-1">
                <a:solidFill>
                  <a:schemeClr val="dk1"/>
                </a:solidFill>
                <a:latin typeface="Georgia"/>
              </a:rPr>
              <a:t>Nuove norme per le elezioni dei consigli delle regioni a statuto ordinario (G.U. del 24 febbraio 1995, n.46)</a:t>
            </a:r>
            <a:endParaRPr lang="it-IT" sz="1600" b="0" strike="noStrike" spc="-1">
              <a:solidFill>
                <a:srgbClr val="000000"/>
              </a:solidFill>
              <a:latin typeface="Arial"/>
            </a:endParaRPr>
          </a:p>
          <a:p>
            <a:pPr marL="274320" indent="-274320">
              <a:lnSpc>
                <a:spcPct val="100000"/>
              </a:lnSpc>
              <a:spcBef>
                <a:spcPts val="360"/>
              </a:spcBef>
              <a:buClr>
                <a:srgbClr val="D16349"/>
              </a:buClr>
              <a:buSzPct val="85000"/>
              <a:buFont typeface="Wingdings" charset="2"/>
              <a:buChar char=""/>
              <a:tabLst>
                <a:tab pos="0" algn="l"/>
              </a:tabLst>
            </a:pPr>
            <a:r>
              <a:rPr lang="it-IT" sz="1800" b="0" strike="noStrike" spc="-1">
                <a:solidFill>
                  <a:schemeClr val="dk1"/>
                </a:solidFill>
                <a:latin typeface="Georgia"/>
              </a:rPr>
              <a:t>Legge 31 dicembre 1996, n. 672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901800" indent="0">
              <a:lnSpc>
                <a:spcPct val="100000"/>
              </a:lnSpc>
              <a:spcBef>
                <a:spcPts val="320"/>
              </a:spcBef>
              <a:buNone/>
              <a:tabLst>
                <a:tab pos="0" algn="l"/>
              </a:tabLst>
            </a:pPr>
            <a:r>
              <a:rPr lang="it-IT" sz="1600" b="0" strike="noStrike" spc="-1">
                <a:solidFill>
                  <a:schemeClr val="dk1"/>
                </a:solidFill>
                <a:latin typeface="Georgia"/>
              </a:rPr>
              <a:t>Disposizioni in materia di documentazione delle spese elettorali. (G.U. 3 gennaio 1997, n.2)</a:t>
            </a:r>
            <a:endParaRPr lang="it-IT" sz="1600" b="0" strike="noStrike" spc="-1">
              <a:solidFill>
                <a:srgbClr val="000000"/>
              </a:solidFill>
              <a:latin typeface="Arial"/>
            </a:endParaRPr>
          </a:p>
          <a:p>
            <a:pPr marL="274320" indent="-274320">
              <a:lnSpc>
                <a:spcPct val="100000"/>
              </a:lnSpc>
              <a:spcBef>
                <a:spcPts val="360"/>
              </a:spcBef>
              <a:buClr>
                <a:srgbClr val="D16349"/>
              </a:buClr>
              <a:buSzPct val="85000"/>
              <a:buFont typeface="Wingdings" charset="2"/>
              <a:buChar char=""/>
              <a:tabLst>
                <a:tab pos="0" algn="l"/>
              </a:tabLst>
            </a:pPr>
            <a:r>
              <a:rPr lang="it-IT" sz="1800" b="0" strike="noStrike" spc="-1">
                <a:solidFill>
                  <a:schemeClr val="dk1"/>
                </a:solidFill>
                <a:latin typeface="Georgia"/>
              </a:rPr>
              <a:t>Legge 6 luglio 2012, n. 96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901800" indent="0">
              <a:lnSpc>
                <a:spcPct val="100000"/>
              </a:lnSpc>
              <a:spcBef>
                <a:spcPts val="320"/>
              </a:spcBef>
              <a:buNone/>
              <a:tabLst>
                <a:tab pos="0" algn="l"/>
              </a:tabLst>
            </a:pPr>
            <a:r>
              <a:rPr lang="it-IT" sz="1600" b="0" strike="noStrike" spc="-1">
                <a:solidFill>
                  <a:schemeClr val="dk1"/>
                </a:solidFill>
                <a:latin typeface="Georgia"/>
              </a:rPr>
              <a:t>Norme in materia di riduzione dei contributi pubblici in favore dei partiti e dei movimenti politici. (G.U. 9 luglio 2012, n. 158)</a:t>
            </a:r>
            <a:endParaRPr lang="it-IT" sz="1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1000"/>
                                        <p:tgtEl>
                                          <p:spTgt spid="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1000" fill="hold"/>
                                        <p:tgtEl>
                                          <p:spTgt spid="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9" dur="1000"/>
                                        <p:tgtEl>
                                          <p:spTgt spid="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0" dur="1000" fill="hold"/>
                                        <p:tgtEl>
                                          <p:spTgt spid="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1000" fill="hold"/>
                                        <p:tgtEl>
                                          <p:spTgt spid="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6" dur="1000"/>
                                        <p:tgtEl>
                                          <p:spTgt spid="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7" dur="1000" fill="hold"/>
                                        <p:tgtEl>
                                          <p:spTgt spid="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1000" fill="hold"/>
                                        <p:tgtEl>
                                          <p:spTgt spid="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3" dur="1000"/>
                                        <p:tgtEl>
                                          <p:spTgt spid="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4" dur="1000" fill="hold"/>
                                        <p:tgtEl>
                                          <p:spTgt spid="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5" dur="1000" fill="hold"/>
                                        <p:tgtEl>
                                          <p:spTgt spid="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0" dur="1000"/>
                                        <p:tgtEl>
                                          <p:spTgt spid="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1" dur="1000" fill="hold"/>
                                        <p:tgtEl>
                                          <p:spTgt spid="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2" dur="1000" fill="hold"/>
                                        <p:tgtEl>
                                          <p:spTgt spid="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7" dur="1000"/>
                                        <p:tgtEl>
                                          <p:spTgt spid="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8" dur="1000" fill="hold"/>
                                        <p:tgtEl>
                                          <p:spTgt spid="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9" dur="1000" fill="hold"/>
                                        <p:tgtEl>
                                          <p:spTgt spid="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4" dur="1000"/>
                                        <p:tgtEl>
                                          <p:spTgt spid="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55" dur="1000" fill="hold"/>
                                        <p:tgtEl>
                                          <p:spTgt spid="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6" dur="1000" fill="hold"/>
                                        <p:tgtEl>
                                          <p:spTgt spid="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61" dur="1000"/>
                                        <p:tgtEl>
                                          <p:spTgt spid="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62" dur="1000" fill="hold"/>
                                        <p:tgtEl>
                                          <p:spTgt spid="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3" dur="1000" fill="hold"/>
                                        <p:tgtEl>
                                          <p:spTgt spid="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68" dur="1000"/>
                                        <p:tgtEl>
                                          <p:spTgt spid="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69" dur="1000" fill="hold"/>
                                        <p:tgtEl>
                                          <p:spTgt spid="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0" dur="1000" fill="hold"/>
                                        <p:tgtEl>
                                          <p:spTgt spid="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5" dur="1000"/>
                                        <p:tgtEl>
                                          <p:spTgt spid="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76" dur="1000" fill="hold"/>
                                        <p:tgtEl>
                                          <p:spTgt spid="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7" dur="1000" fill="hold"/>
                                        <p:tgtEl>
                                          <p:spTgt spid="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82" dur="1000"/>
                                        <p:tgtEl>
                                          <p:spTgt spid="2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3" dur="1000" fill="hold"/>
                                        <p:tgtEl>
                                          <p:spTgt spid="2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4" dur="1000" fill="hold"/>
                                        <p:tgtEl>
                                          <p:spTgt spid="2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Titolo 1"/>
          <p:cNvSpPr/>
          <p:nvPr/>
        </p:nvSpPr>
        <p:spPr>
          <a:xfrm>
            <a:off x="719640" y="4437000"/>
            <a:ext cx="7771680" cy="1655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rgbClr val="001D32"/>
                </a:solidFill>
                <a:latin typeface="Georgia"/>
              </a:rPr>
              <a:t>Ennio Pellizzon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rgbClr val="001D32"/>
                </a:solidFill>
                <a:latin typeface="Georgia"/>
              </a:rPr>
              <a:t>Referente Unico per Collegio Regionale di Garanzia Elettorale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rgbClr val="001D32"/>
                </a:solidFill>
                <a:latin typeface="Georgia"/>
              </a:rPr>
              <a:t>Corte d’Appello di Venezia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rgbClr val="001D32"/>
                </a:solidFill>
                <a:latin typeface="Georgia"/>
              </a:rPr>
              <a:t>Tel : 041 9653762 (in orari ufficio)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rgbClr val="001D32"/>
                </a:solidFill>
                <a:latin typeface="Georgia"/>
              </a:rPr>
              <a:t>PEO: collegio.garanziaelettorale.ca.venezia@giustizia.it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44" name="Immagine 243"/>
          <p:cNvPicPr/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>
          <a:xfrm>
            <a:off x="3714480" y="1800000"/>
            <a:ext cx="1685520" cy="2160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 additive="repl">
                                        <p:cTn id="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/>
          </p:cNvSpPr>
          <p:nvPr>
            <p:ph type="title"/>
          </p:nvPr>
        </p:nvSpPr>
        <p:spPr>
          <a:xfrm>
            <a:off x="301680" y="228600"/>
            <a:ext cx="8533800" cy="758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33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Collegio Regionale di Garanzia Elettorale</a:t>
            </a:r>
            <a:endParaRPr lang="it-IT" sz="33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2" name="PlaceHolder 2"/>
          <p:cNvSpPr>
            <a:spLocks noGrp="1"/>
          </p:cNvSpPr>
          <p:nvPr>
            <p:ph/>
          </p:nvPr>
        </p:nvSpPr>
        <p:spPr>
          <a:xfrm>
            <a:off x="301680" y="1527120"/>
            <a:ext cx="8503200" cy="4571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98333" lnSpcReduction="10000"/>
          </a:bodyPr>
          <a:lstStyle/>
          <a:p>
            <a:pPr marL="274320" indent="-274320">
              <a:lnSpc>
                <a:spcPct val="100000"/>
              </a:lnSpc>
              <a:spcBef>
                <a:spcPts val="541"/>
              </a:spcBef>
              <a:buClr>
                <a:srgbClr val="D16349"/>
              </a:buClr>
              <a:buSzPct val="85000"/>
              <a:buFont typeface="Wingdings 2" charset="2"/>
              <a:buChar char=""/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istituito presso la Corte d'Appello ai sensi dell'art. 13 della Legge 10/12/1993 n. 515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marL="274320" indent="-274320">
              <a:lnSpc>
                <a:spcPct val="100000"/>
              </a:lnSpc>
              <a:spcBef>
                <a:spcPts val="541"/>
              </a:spcBef>
              <a:buClr>
                <a:srgbClr val="D16349"/>
              </a:buClr>
              <a:buSzPct val="85000"/>
              <a:buFont typeface="Wingdings 2" charset="2"/>
              <a:buChar char=""/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speciale autorità indipendente alla quale è demandato il compito il controllo sulle spese sostenute in campagna elettorale dai candidati delle elezioni 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marL="719280" indent="-272880">
              <a:lnSpc>
                <a:spcPct val="100000"/>
              </a:lnSpc>
              <a:spcBef>
                <a:spcPts val="479"/>
              </a:spcBef>
              <a:buClr>
                <a:srgbClr val="D16349"/>
              </a:buClr>
              <a:buSzPct val="85000"/>
              <a:buFont typeface="Wingdings" charset="2"/>
              <a:buChar char=""/>
            </a:pPr>
            <a:r>
              <a:rPr lang="it-IT" sz="2400" b="1" strike="noStrike" spc="-1">
                <a:solidFill>
                  <a:schemeClr val="dk1"/>
                </a:solidFill>
                <a:latin typeface="Georgia"/>
              </a:rPr>
              <a:t>comunali nei comuni con popolazione superiore a 15.000 abitanti (art. 13, co. 6 L. 96/2012) 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  <a:p>
            <a:pPr marL="719280" indent="-272880">
              <a:lnSpc>
                <a:spcPct val="100000"/>
              </a:lnSpc>
              <a:spcBef>
                <a:spcPts val="479"/>
              </a:spcBef>
              <a:buClr>
                <a:srgbClr val="D16349"/>
              </a:buClr>
              <a:buSzPct val="85000"/>
              <a:buFont typeface="Wingdings" charset="2"/>
              <a:buChar char=""/>
            </a:pPr>
            <a:r>
              <a:rPr lang="it-IT" sz="2400" b="1" strike="noStrike" spc="-1">
                <a:solidFill>
                  <a:schemeClr val="dk1"/>
                </a:solidFill>
                <a:latin typeface="Georgia"/>
              </a:rPr>
              <a:t>europee (art. 14 L.96/2012)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  <a:p>
            <a:pPr marL="719280" indent="-272880">
              <a:lnSpc>
                <a:spcPct val="100000"/>
              </a:lnSpc>
              <a:spcBef>
                <a:spcPts val="479"/>
              </a:spcBef>
              <a:buClr>
                <a:srgbClr val="D16349"/>
              </a:buClr>
              <a:buSzPct val="85000"/>
              <a:buFont typeface="Wingdings" charset="2"/>
              <a:buChar char=""/>
            </a:pPr>
            <a:r>
              <a:rPr lang="it-IT" sz="2400" b="1" strike="noStrike" spc="-1">
                <a:solidFill>
                  <a:schemeClr val="dk1"/>
                </a:solidFill>
                <a:latin typeface="Georgia"/>
              </a:rPr>
              <a:t>politiche (art. 7 L. 515/1993) 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  <a:p>
            <a:pPr marL="719280" indent="-272880">
              <a:lnSpc>
                <a:spcPct val="100000"/>
              </a:lnSpc>
              <a:spcBef>
                <a:spcPts val="479"/>
              </a:spcBef>
              <a:buClr>
                <a:srgbClr val="D16349"/>
              </a:buClr>
              <a:buSzPct val="85000"/>
              <a:buFont typeface="Wingdings" charset="2"/>
              <a:buChar char=""/>
            </a:pPr>
            <a:r>
              <a:rPr lang="it-IT" sz="2400" b="1" strike="noStrike" spc="-1">
                <a:solidFill>
                  <a:schemeClr val="dk1"/>
                </a:solidFill>
                <a:latin typeface="Georgia"/>
              </a:rPr>
              <a:t> regionali (art. 5 L. 43/1995) 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12" dur="1000"/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17" dur="1000"/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22" dur="1000"/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27" dur="1000"/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32" dur="1000"/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37" dur="1000"/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301680" y="228600"/>
            <a:ext cx="8533800" cy="758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33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Collegio Regionale di Garanzia Elettorale</a:t>
            </a:r>
            <a:endParaRPr lang="it-IT" sz="33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4" name="PlaceHolder 2"/>
          <p:cNvSpPr>
            <a:spLocks noGrp="1"/>
          </p:cNvSpPr>
          <p:nvPr>
            <p:ph/>
          </p:nvPr>
        </p:nvSpPr>
        <p:spPr>
          <a:xfrm>
            <a:off x="301680" y="1527120"/>
            <a:ext cx="8503200" cy="4571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COMPOSTO DA: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marL="708120" indent="-272880">
              <a:lnSpc>
                <a:spcPct val="100000"/>
              </a:lnSpc>
              <a:spcBef>
                <a:spcPts val="541"/>
              </a:spcBef>
              <a:buClr>
                <a:srgbClr val="D16349"/>
              </a:buClr>
              <a:buSzPct val="85000"/>
              <a:buFont typeface="Wingdings 2" charset="2"/>
              <a:buChar char=""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Magistrato esperto designato dal Presidente della Corte di Appello;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marL="708120" indent="-272880">
              <a:lnSpc>
                <a:spcPct val="100000"/>
              </a:lnSpc>
              <a:spcBef>
                <a:spcPts val="541"/>
              </a:spcBef>
              <a:buClr>
                <a:srgbClr val="D16349"/>
              </a:buClr>
              <a:buSzPct val="85000"/>
              <a:buFont typeface="Wingdings 2" charset="2"/>
              <a:buChar char=""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sei componenti effettivi e quattro supplenti, nominati dal Presidente per un periodo di quattro anni rinnovabile una sola volta.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2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/>
          </p:cNvSpPr>
          <p:nvPr>
            <p:ph type="title"/>
          </p:nvPr>
        </p:nvSpPr>
        <p:spPr>
          <a:xfrm>
            <a:off x="301680" y="228600"/>
            <a:ext cx="8533800" cy="758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33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Collegio Regionale di Garanzia Elettorale</a:t>
            </a:r>
            <a:endParaRPr lang="it-IT" sz="33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6" name="PlaceHolder 2"/>
          <p:cNvSpPr>
            <a:spLocks noGrp="1"/>
          </p:cNvSpPr>
          <p:nvPr>
            <p:ph/>
          </p:nvPr>
        </p:nvSpPr>
        <p:spPr>
          <a:xfrm>
            <a:off x="301680" y="1527120"/>
            <a:ext cx="8503200" cy="4571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87222"/>
          </a:bodyPr>
          <a:lstStyle/>
          <a:p>
            <a:pPr indent="0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ATTIVITA’ SVOLTE: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marL="708120" indent="-272880">
              <a:lnSpc>
                <a:spcPct val="100000"/>
              </a:lnSpc>
              <a:spcBef>
                <a:spcPts val="541"/>
              </a:spcBef>
              <a:buClr>
                <a:srgbClr val="D16349"/>
              </a:buClr>
              <a:buSzPct val="85000"/>
              <a:buFont typeface="Wingdings 2" charset="2"/>
              <a:buChar char=""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Riceve l’atto di designazione del mandatario elettorale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marL="708120" indent="-272880">
              <a:lnSpc>
                <a:spcPct val="100000"/>
              </a:lnSpc>
              <a:spcBef>
                <a:spcPts val="541"/>
              </a:spcBef>
              <a:buClr>
                <a:srgbClr val="D16349"/>
              </a:buClr>
              <a:buSzPct val="85000"/>
              <a:buFont typeface="Wingdings 2" charset="2"/>
              <a:buChar char=""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Effettua un rigoroso controllo sulle spese elettorali sostenute dai candidati alle elezioni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marL="708120" indent="-272880">
              <a:lnSpc>
                <a:spcPct val="100000"/>
              </a:lnSpc>
              <a:spcBef>
                <a:spcPts val="541"/>
              </a:spcBef>
              <a:buClr>
                <a:srgbClr val="D16349"/>
              </a:buClr>
              <a:buSzPct val="85000"/>
              <a:buFont typeface="Wingdings 2" charset="2"/>
              <a:buChar char=""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Verifica la conformità alla legge e accerta la regolarità del rendiconto prodotto dai candidati a riprova delle spese sostenute avvalendosi anche dei servizi di controllo e vigilanza dell'Amministrazione Finanziaria dello Stato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marL="708120" indent="-272880">
              <a:lnSpc>
                <a:spcPct val="100000"/>
              </a:lnSpc>
              <a:spcBef>
                <a:spcPts val="541"/>
              </a:spcBef>
              <a:buClr>
                <a:srgbClr val="D16349"/>
              </a:buClr>
              <a:buSzPct val="85000"/>
              <a:buFont typeface="Wingdings 2" charset="2"/>
              <a:buChar char=""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Applica le eventuali previste sanzioni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7" dur="500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12" dur="500"/>
                                        <p:tgtEl>
                                          <p:spTgt spid="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17" dur="500"/>
                                        <p:tgtEl>
                                          <p:spTgt spid="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22" dur="500"/>
                                        <p:tgtEl>
                                          <p:spTgt spid="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27" dur="500"/>
                                        <p:tgtEl>
                                          <p:spTgt spid="2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title"/>
          </p:nvPr>
        </p:nvSpPr>
        <p:spPr>
          <a:xfrm>
            <a:off x="301680" y="228600"/>
            <a:ext cx="8533800" cy="758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24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Limiti e pubblicità delle spese elettorali dei candidati </a:t>
            </a:r>
            <a:br>
              <a:rPr sz="2400"/>
            </a:br>
            <a:r>
              <a:rPr lang="it-IT" sz="24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art. 7 c. 5 L. 515/1993 - DICHIARAZIONE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8" name="PlaceHolder 2"/>
          <p:cNvSpPr>
            <a:spLocks noGrp="1"/>
          </p:cNvSpPr>
          <p:nvPr>
            <p:ph/>
          </p:nvPr>
        </p:nvSpPr>
        <p:spPr>
          <a:xfrm>
            <a:off x="301680" y="1527120"/>
            <a:ext cx="8503200" cy="4571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La dichiarazione di cui all'articolo 2, primo comma, numero 3, della legge 5 luglio 1982, n. 441, 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deve essere trasmessa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nel caso di elezioni nei comuni con popolazione superiore a 15.000 abitanti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entro </a:t>
            </a:r>
            <a:r>
              <a:rPr lang="it-IT" sz="2700" b="1" strike="noStrike" spc="-1">
                <a:solidFill>
                  <a:schemeClr val="dk1"/>
                </a:solidFill>
                <a:latin typeface="Georgia"/>
              </a:rPr>
              <a:t>90 giorni </a:t>
            </a: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dalla proclamazione degli eletti 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al Collegio Regionale di Garanzia Elettorale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/>
    </mc:Choice>
    <mc:Fallback xmlns="" xmlns:p15="http://schemas.microsoft.com/office/powerpoint/2012/main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title"/>
          </p:nvPr>
        </p:nvSpPr>
        <p:spPr>
          <a:xfrm>
            <a:off x="301680" y="228600"/>
            <a:ext cx="8533800" cy="758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24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Limiti e pubblicità delle spese elettorali dei candidati </a:t>
            </a:r>
            <a:br>
              <a:rPr sz="2400"/>
            </a:br>
            <a:r>
              <a:rPr lang="it-IT" sz="24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art. 7 c. 5 L. 515/1993 - DICHIARAZIONE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0" name="PlaceHolder 2"/>
          <p:cNvSpPr>
            <a:spLocks noGrp="1"/>
          </p:cNvSpPr>
          <p:nvPr>
            <p:ph/>
          </p:nvPr>
        </p:nvSpPr>
        <p:spPr>
          <a:xfrm>
            <a:off x="301680" y="1527120"/>
            <a:ext cx="8503200" cy="4571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ANCHE I CANDIDATI NON ELETTI 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Obbligo di trasmissione al Collegio regionale di garanzia elettorale della dichiarazione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ANCHE I CANDIDIDATI CHE NON HANNO SOSTENUTO SPESE O RICEVUTO CONTRIBUTI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Obbligo di dichiarazione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1000"/>
                                        <p:tgtEl>
                                          <p:spTgt spid="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1000" fill="hold"/>
                                        <p:tgtEl>
                                          <p:spTgt spid="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9" dur="1000"/>
                                        <p:tgtEl>
                                          <p:spTgt spid="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0" dur="1000" fill="hold"/>
                                        <p:tgtEl>
                                          <p:spTgt spid="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1000" fill="hold"/>
                                        <p:tgtEl>
                                          <p:spTgt spid="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6" dur="1000"/>
                                        <p:tgtEl>
                                          <p:spTgt spid="2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7" dur="1000" fill="hold"/>
                                        <p:tgtEl>
                                          <p:spTgt spid="2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1000" fill="hold"/>
                                        <p:tgtEl>
                                          <p:spTgt spid="2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3" dur="1000"/>
                                        <p:tgtEl>
                                          <p:spTgt spid="2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4" dur="1000" fill="hold"/>
                                        <p:tgtEl>
                                          <p:spTgt spid="2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5" dur="1000" fill="hold"/>
                                        <p:tgtEl>
                                          <p:spTgt spid="2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PlaceHolder 1"/>
          <p:cNvSpPr>
            <a:spLocks noGrp="1"/>
          </p:cNvSpPr>
          <p:nvPr>
            <p:ph type="title"/>
          </p:nvPr>
        </p:nvSpPr>
        <p:spPr>
          <a:xfrm>
            <a:off x="301680" y="228600"/>
            <a:ext cx="8533800" cy="758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24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LA DOCUMENTAZIONE DA TRASMETTERE</a:t>
            </a:r>
            <a:br>
              <a:rPr sz="2400"/>
            </a:br>
            <a:r>
              <a:rPr lang="it-IT" sz="24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tempi e modalità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2" name="PlaceHolder 2"/>
          <p:cNvSpPr>
            <a:spLocks noGrp="1"/>
          </p:cNvSpPr>
          <p:nvPr>
            <p:ph/>
          </p:nvPr>
        </p:nvSpPr>
        <p:spPr>
          <a:xfrm>
            <a:off x="301680" y="1527120"/>
            <a:ext cx="8503200" cy="4571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81111"/>
          </a:bodyPr>
          <a:lstStyle/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Entro 90  Giorni dalla data di proclamazione degli eletti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I candidati eletti e non eletti: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 obbligo di trasmissione 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SOLO ed ESLUSIVAMENTE a mezzo PEC 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u="sng" strike="noStrike" spc="-1">
                <a:solidFill>
                  <a:schemeClr val="dk1"/>
                </a:solidFill>
                <a:uFillTx/>
                <a:latin typeface="Georgia"/>
                <a:hlinkClick r:id="rId2"/>
              </a:rPr>
              <a:t>prot.ca.venezia@giustiziacert.it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Moduli ufficiali scaricabili dal sito della 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Corte d’Appello 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Firmati e compilati in ogni parte in modo chiaro e leggibile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allegata copia documento di riconoscimento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1000"/>
                                        <p:tgtEl>
                                          <p:spTgt spid="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1000" fill="hold"/>
                                        <p:tgtEl>
                                          <p:spTgt spid="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9" dur="1000"/>
                                        <p:tgtEl>
                                          <p:spTgt spid="2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0" dur="1000" fill="hold"/>
                                        <p:tgtEl>
                                          <p:spTgt spid="2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1000" fill="hold"/>
                                        <p:tgtEl>
                                          <p:spTgt spid="2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6" dur="1000"/>
                                        <p:tgtEl>
                                          <p:spTgt spid="2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7" dur="1000" fill="hold"/>
                                        <p:tgtEl>
                                          <p:spTgt spid="2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1000" fill="hold"/>
                                        <p:tgtEl>
                                          <p:spTgt spid="2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3" dur="1000"/>
                                        <p:tgtEl>
                                          <p:spTgt spid="2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4" dur="1000" fill="hold"/>
                                        <p:tgtEl>
                                          <p:spTgt spid="2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5" dur="1000" fill="hold"/>
                                        <p:tgtEl>
                                          <p:spTgt spid="2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0" dur="1000"/>
                                        <p:tgtEl>
                                          <p:spTgt spid="2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1" dur="1000" fill="hold"/>
                                        <p:tgtEl>
                                          <p:spTgt spid="2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2" dur="1000" fill="hold"/>
                                        <p:tgtEl>
                                          <p:spTgt spid="2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7" dur="1000"/>
                                        <p:tgtEl>
                                          <p:spTgt spid="2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8" dur="1000" fill="hold"/>
                                        <p:tgtEl>
                                          <p:spTgt spid="2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9" dur="1000" fill="hold"/>
                                        <p:tgtEl>
                                          <p:spTgt spid="2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4" dur="1000"/>
                                        <p:tgtEl>
                                          <p:spTgt spid="2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55" dur="1000" fill="hold"/>
                                        <p:tgtEl>
                                          <p:spTgt spid="2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6" dur="1000" fill="hold"/>
                                        <p:tgtEl>
                                          <p:spTgt spid="2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61" dur="1000"/>
                                        <p:tgtEl>
                                          <p:spTgt spid="23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62" dur="1000" fill="hold"/>
                                        <p:tgtEl>
                                          <p:spTgt spid="23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3" dur="1000" fill="hold"/>
                                        <p:tgtEl>
                                          <p:spTgt spid="23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68" dur="1000"/>
                                        <p:tgtEl>
                                          <p:spTgt spid="23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69" dur="1000" fill="hold"/>
                                        <p:tgtEl>
                                          <p:spTgt spid="23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0" dur="1000" fill="hold"/>
                                        <p:tgtEl>
                                          <p:spTgt spid="23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title"/>
          </p:nvPr>
        </p:nvSpPr>
        <p:spPr>
          <a:xfrm>
            <a:off x="301680" y="228600"/>
            <a:ext cx="8533800" cy="758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24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LA DOCUMENTAZIONE DA TRASMETTERE</a:t>
            </a:r>
            <a:br>
              <a:rPr sz="2400"/>
            </a:br>
            <a:r>
              <a:rPr lang="it-IT" sz="24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DICHIARAZIONE E RENDICONTO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PlaceHolder 2"/>
          <p:cNvSpPr>
            <a:spLocks noGrp="1"/>
          </p:cNvSpPr>
          <p:nvPr>
            <p:ph/>
          </p:nvPr>
        </p:nvSpPr>
        <p:spPr>
          <a:xfrm>
            <a:off x="301680" y="1527120"/>
            <a:ext cx="8503200" cy="4571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I candidati che hanno sostenuto spese: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Modello 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DICHIARAZIONE E RENDICONTO 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Con Prospetti e Allegati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Nr. 6 moduli in totale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1000"/>
                                        <p:tgtEl>
                                          <p:spTgt spid="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1000" fill="hold"/>
                                        <p:tgtEl>
                                          <p:spTgt spid="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9" dur="1000"/>
                                        <p:tgtEl>
                                          <p:spTgt spid="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0" dur="1000" fill="hold"/>
                                        <p:tgtEl>
                                          <p:spTgt spid="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1000" fill="hold"/>
                                        <p:tgtEl>
                                          <p:spTgt spid="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6" dur="1000"/>
                                        <p:tgtEl>
                                          <p:spTgt spid="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7" dur="1000" fill="hold"/>
                                        <p:tgtEl>
                                          <p:spTgt spid="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1000" fill="hold"/>
                                        <p:tgtEl>
                                          <p:spTgt spid="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3" dur="1000"/>
                                        <p:tgtEl>
                                          <p:spTgt spid="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4" dur="1000" fill="hold"/>
                                        <p:tgtEl>
                                          <p:spTgt spid="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5" dur="1000" fill="hold"/>
                                        <p:tgtEl>
                                          <p:spTgt spid="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0" dur="1000"/>
                                        <p:tgtEl>
                                          <p:spTgt spid="2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1" dur="1000" fill="hold"/>
                                        <p:tgtEl>
                                          <p:spTgt spid="2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2" dur="1000" fill="hold"/>
                                        <p:tgtEl>
                                          <p:spTgt spid="2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laceHolder 1"/>
          <p:cNvSpPr>
            <a:spLocks noGrp="1"/>
          </p:cNvSpPr>
          <p:nvPr>
            <p:ph type="title"/>
          </p:nvPr>
        </p:nvSpPr>
        <p:spPr>
          <a:xfrm>
            <a:off x="301680" y="228600"/>
            <a:ext cx="8533800" cy="758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24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LA DOCUMENTAZIONE DA TRASMETTERE</a:t>
            </a:r>
            <a:br>
              <a:rPr sz="2400"/>
            </a:br>
            <a:r>
              <a:rPr lang="it-IT" sz="2400" b="0" strike="noStrike" spc="-1">
                <a:solidFill>
                  <a:schemeClr val="accent3">
                    <a:shade val="75000"/>
                  </a:schemeClr>
                </a:solidFill>
                <a:latin typeface="Georgia"/>
              </a:rPr>
              <a:t>NESSUNA SPESA SOSTENUTA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6" name="PlaceHolder 2"/>
          <p:cNvSpPr>
            <a:spLocks noGrp="1"/>
          </p:cNvSpPr>
          <p:nvPr>
            <p:ph/>
          </p:nvPr>
        </p:nvSpPr>
        <p:spPr>
          <a:xfrm>
            <a:off x="301680" y="1527120"/>
            <a:ext cx="8503200" cy="4571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I candidati che NON hanno sostenuto spese: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Modello 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r>
              <a:rPr lang="it-IT" sz="2700" b="0" strike="noStrike" spc="-1">
                <a:solidFill>
                  <a:schemeClr val="dk1"/>
                </a:solidFill>
                <a:latin typeface="Georgia"/>
              </a:rPr>
              <a:t>DICHIARAZIONE NESSUNA SPESA SOSTENUTA</a:t>
            </a: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spcBef>
                <a:spcPts val="541"/>
              </a:spcBef>
              <a:buNone/>
              <a:tabLst>
                <a:tab pos="0" algn="l"/>
              </a:tabLst>
            </a:pPr>
            <a:endParaRPr lang="it-IT" sz="2700" b="0" strike="noStrike" spc="-1">
              <a:solidFill>
                <a:srgbClr val="000000"/>
              </a:solidFill>
              <a:latin typeface="Arial"/>
            </a:endParaRPr>
          </a:p>
          <a:p>
            <a:pPr marL="274320" indent="-274320" algn="ctr">
              <a:lnSpc>
                <a:spcPct val="100000"/>
              </a:lnSpc>
              <a:spcBef>
                <a:spcPts val="479"/>
              </a:spcBef>
              <a:buClr>
                <a:srgbClr val="D16349"/>
              </a:buClr>
              <a:buSzPct val="85000"/>
              <a:buFont typeface="Wingdings 2" charset="2"/>
              <a:buChar char=""/>
              <a:tabLst>
                <a:tab pos="0" algn="l"/>
              </a:tabLst>
            </a:pPr>
            <a:r>
              <a:rPr lang="it-IT" sz="2400" b="0" strike="noStrike" spc="-1">
                <a:solidFill>
                  <a:schemeClr val="dk1"/>
                </a:solidFill>
                <a:latin typeface="Georgia"/>
              </a:rPr>
              <a:t>Non hanno sostenuto personalmente alcuna spesa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  <a:p>
            <a:pPr marL="274320" indent="-274320" algn="ctr">
              <a:lnSpc>
                <a:spcPct val="100000"/>
              </a:lnSpc>
              <a:spcBef>
                <a:spcPts val="479"/>
              </a:spcBef>
              <a:buClr>
                <a:srgbClr val="D16349"/>
              </a:buClr>
              <a:buSzPct val="85000"/>
              <a:buFont typeface="Wingdings 2" charset="2"/>
              <a:buChar char=""/>
              <a:tabLst>
                <a:tab pos="0" algn="l"/>
              </a:tabLst>
            </a:pPr>
            <a:r>
              <a:rPr lang="it-IT" sz="2400" b="0" strike="noStrike" spc="-1">
                <a:solidFill>
                  <a:schemeClr val="dk1"/>
                </a:solidFill>
                <a:latin typeface="Georgia"/>
              </a:rPr>
              <a:t>Non hanno ricevuto da terzi alcun contributo in denaro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  <a:p>
            <a:pPr marL="274320" indent="-274320" algn="ctr">
              <a:lnSpc>
                <a:spcPct val="100000"/>
              </a:lnSpc>
              <a:spcBef>
                <a:spcPts val="479"/>
              </a:spcBef>
              <a:buClr>
                <a:srgbClr val="D16349"/>
              </a:buClr>
              <a:buSzPct val="85000"/>
              <a:buFont typeface="Wingdings 2" charset="2"/>
              <a:buChar char=""/>
              <a:tabLst>
                <a:tab pos="0" algn="l"/>
              </a:tabLst>
            </a:pPr>
            <a:r>
              <a:rPr lang="it-IT" sz="2400" b="0" strike="noStrike" spc="-1">
                <a:solidFill>
                  <a:schemeClr val="dk1"/>
                </a:solidFill>
                <a:latin typeface="Georgia"/>
              </a:rPr>
              <a:t>Non hanno ricevuto da terzi alcun contributo in servizi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1000"/>
                                        <p:tgtEl>
                                          <p:spTgt spid="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1000" fill="hold"/>
                                        <p:tgtEl>
                                          <p:spTgt spid="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9" dur="1000"/>
                                        <p:tgtEl>
                                          <p:spTgt spid="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0" dur="1000" fill="hold"/>
                                        <p:tgtEl>
                                          <p:spTgt spid="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1000" fill="hold"/>
                                        <p:tgtEl>
                                          <p:spTgt spid="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6" dur="1000"/>
                                        <p:tgtEl>
                                          <p:spTgt spid="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7" dur="1000" fill="hold"/>
                                        <p:tgtEl>
                                          <p:spTgt spid="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1000" fill="hold"/>
                                        <p:tgtEl>
                                          <p:spTgt spid="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3" dur="1000"/>
                                        <p:tgtEl>
                                          <p:spTgt spid="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4" dur="1000" fill="hold"/>
                                        <p:tgtEl>
                                          <p:spTgt spid="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5" dur="1000" fill="hold"/>
                                        <p:tgtEl>
                                          <p:spTgt spid="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0" dur="1000"/>
                                        <p:tgtEl>
                                          <p:spTgt spid="2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1" dur="1000" fill="hold"/>
                                        <p:tgtEl>
                                          <p:spTgt spid="2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2" dur="1000" fill="hold"/>
                                        <p:tgtEl>
                                          <p:spTgt spid="2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7" dur="1000"/>
                                        <p:tgtEl>
                                          <p:spTgt spid="2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8" dur="1000" fill="hold"/>
                                        <p:tgtEl>
                                          <p:spTgt spid="2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9" dur="1000" fill="hold"/>
                                        <p:tgtEl>
                                          <p:spTgt spid="2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ttà">
  <a:themeElements>
    <a:clrScheme name="Città">
      <a:dk1>
        <a:srgbClr val="000000"/>
      </a:dk1>
      <a:lt1>
        <a:srgbClr val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prstDash val="solid"/>
        </a:ln>
        <a:ln w="11429" cap="flat" cmpd="sng" algn="ctr">
          <a:prstDash val="sysDash"/>
        </a:ln>
        <a:ln w="200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0">
          <a:blip xmlns:r="http://schemas.openxmlformats.org/officeDocument/2006/relationships" r:embed="rId1"/>
          <a:srcRect/>
          <a:tile tx="0" ty="0" sx="85000" sy="85000" flip="none" algn="tl"/>
        </a:blipFill>
        <a:blipFill rotWithShape="0">
          <a:blip xmlns:r="http://schemas.openxmlformats.org/officeDocument/2006/relationships" r:embed="rId2"/>
          <a:srcRect/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Città">
  <a:themeElements>
    <a:clrScheme name="Città">
      <a:dk1>
        <a:srgbClr val="000000"/>
      </a:dk1>
      <a:lt1>
        <a:srgbClr val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prstDash val="solid"/>
        </a:ln>
        <a:ln w="11429" cap="flat" cmpd="sng" algn="ctr">
          <a:prstDash val="sysDash"/>
        </a:ln>
        <a:ln w="200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0">
          <a:blip xmlns:r="http://schemas.openxmlformats.org/officeDocument/2006/relationships" r:embed="rId1"/>
          <a:srcRect/>
          <a:tile tx="0" ty="0" sx="85000" sy="85000" flip="none" algn="tl"/>
        </a:blipFill>
        <a:blipFill rotWithShape="0">
          <a:blip xmlns:r="http://schemas.openxmlformats.org/officeDocument/2006/relationships" r:embed="rId2"/>
          <a:srcRect/>
          <a:tile tx="0" ty="0" sx="65000" sy="6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Città">
  <a:themeElements>
    <a:clrScheme name="Città">
      <a:dk1>
        <a:srgbClr val="000000"/>
      </a:dk1>
      <a:lt1>
        <a:srgbClr val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prstDash val="solid"/>
        </a:ln>
        <a:ln w="11429" cap="flat" cmpd="sng" algn="ctr">
          <a:prstDash val="sysDash"/>
        </a:ln>
        <a:ln w="200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0">
          <a:blip xmlns:r="http://schemas.openxmlformats.org/officeDocument/2006/relationships" r:embed="rId1"/>
          <a:srcRect/>
          <a:tile tx="0" ty="0" sx="85000" sy="85000" flip="none" algn="tl"/>
        </a:blipFill>
        <a:blipFill rotWithShape="0">
          <a:blip xmlns:r="http://schemas.openxmlformats.org/officeDocument/2006/relationships" r:embed="rId2"/>
          <a:srcRect/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ittà">
  <a:themeElements>
    <a:clrScheme name="Città">
      <a:dk1>
        <a:srgbClr val="000000"/>
      </a:dk1>
      <a:lt1>
        <a:srgbClr val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prstDash val="solid"/>
        </a:ln>
        <a:ln w="11429" cap="flat" cmpd="sng" algn="ctr">
          <a:prstDash val="sysDash"/>
        </a:ln>
        <a:ln w="200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0">
          <a:blip xmlns:r="http://schemas.openxmlformats.org/officeDocument/2006/relationships" r:embed="rId1"/>
          <a:srcRect/>
          <a:tile tx="0" ty="0" sx="85000" sy="85000" flip="none" algn="tl"/>
        </a:blipFill>
        <a:blipFill rotWithShape="0">
          <a:blip xmlns:r="http://schemas.openxmlformats.org/officeDocument/2006/relationships" r:embed="rId2"/>
          <a:srcRect/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ittà">
  <a:themeElements>
    <a:clrScheme name="Città">
      <a:dk1>
        <a:srgbClr val="000000"/>
      </a:dk1>
      <a:lt1>
        <a:srgbClr val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prstDash val="solid"/>
        </a:ln>
        <a:ln w="11429" cap="flat" cmpd="sng" algn="ctr">
          <a:prstDash val="sysDash"/>
        </a:ln>
        <a:ln w="200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0">
          <a:blip xmlns:r="http://schemas.openxmlformats.org/officeDocument/2006/relationships" r:embed="rId1"/>
          <a:srcRect/>
          <a:tile tx="0" ty="0" sx="85000" sy="85000" flip="none" algn="tl"/>
        </a:blipFill>
        <a:blipFill rotWithShape="0">
          <a:blip xmlns:r="http://schemas.openxmlformats.org/officeDocument/2006/relationships" r:embed="rId2"/>
          <a:srcRect/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ittà">
  <a:themeElements>
    <a:clrScheme name="Città">
      <a:dk1>
        <a:srgbClr val="000000"/>
      </a:dk1>
      <a:lt1>
        <a:srgbClr val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prstDash val="solid"/>
        </a:ln>
        <a:ln w="11429" cap="flat" cmpd="sng" algn="ctr">
          <a:prstDash val="sysDash"/>
        </a:ln>
        <a:ln w="200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0">
          <a:blip xmlns:r="http://schemas.openxmlformats.org/officeDocument/2006/relationships" r:embed="rId1"/>
          <a:srcRect/>
          <a:tile tx="0" ty="0" sx="85000" sy="85000" flip="none" algn="tl"/>
        </a:blipFill>
        <a:blipFill rotWithShape="0">
          <a:blip xmlns:r="http://schemas.openxmlformats.org/officeDocument/2006/relationships" r:embed="rId2"/>
          <a:srcRect/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ittà">
  <a:themeElements>
    <a:clrScheme name="Città">
      <a:dk1>
        <a:srgbClr val="000000"/>
      </a:dk1>
      <a:lt1>
        <a:srgbClr val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prstDash val="solid"/>
        </a:ln>
        <a:ln w="11429" cap="flat" cmpd="sng" algn="ctr">
          <a:prstDash val="sysDash"/>
        </a:ln>
        <a:ln w="200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0">
          <a:blip xmlns:r="http://schemas.openxmlformats.org/officeDocument/2006/relationships" r:embed="rId1"/>
          <a:srcRect/>
          <a:tile tx="0" ty="0" sx="85000" sy="85000" flip="none" algn="tl"/>
        </a:blipFill>
        <a:blipFill rotWithShape="0">
          <a:blip xmlns:r="http://schemas.openxmlformats.org/officeDocument/2006/relationships" r:embed="rId2"/>
          <a:srcRect/>
          <a:tile tx="0" ty="0" sx="65000" sy="6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Città">
  <a:themeElements>
    <a:clrScheme name="Città">
      <a:dk1>
        <a:srgbClr val="000000"/>
      </a:dk1>
      <a:lt1>
        <a:srgbClr val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prstDash val="solid"/>
        </a:ln>
        <a:ln w="11429" cap="flat" cmpd="sng" algn="ctr">
          <a:prstDash val="sysDash"/>
        </a:ln>
        <a:ln w="200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0">
          <a:blip xmlns:r="http://schemas.openxmlformats.org/officeDocument/2006/relationships" r:embed="rId1"/>
          <a:srcRect/>
          <a:tile tx="0" ty="0" sx="85000" sy="85000" flip="none" algn="tl"/>
        </a:blipFill>
        <a:blipFill rotWithShape="0">
          <a:blip xmlns:r="http://schemas.openxmlformats.org/officeDocument/2006/relationships" r:embed="rId2"/>
          <a:srcRect/>
          <a:tile tx="0" ty="0" sx="65000" sy="6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Città">
  <a:themeElements>
    <a:clrScheme name="Città">
      <a:dk1>
        <a:srgbClr val="000000"/>
      </a:dk1>
      <a:lt1>
        <a:srgbClr val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prstDash val="solid"/>
        </a:ln>
        <a:ln w="11429" cap="flat" cmpd="sng" algn="ctr">
          <a:prstDash val="sysDash"/>
        </a:ln>
        <a:ln w="200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0">
          <a:blip xmlns:r="http://schemas.openxmlformats.org/officeDocument/2006/relationships" r:embed="rId1"/>
          <a:srcRect/>
          <a:tile tx="0" ty="0" sx="85000" sy="85000" flip="none" algn="tl"/>
        </a:blipFill>
        <a:blipFill rotWithShape="0">
          <a:blip xmlns:r="http://schemas.openxmlformats.org/officeDocument/2006/relationships" r:embed="rId2"/>
          <a:srcRect/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Città">
  <a:themeElements>
    <a:clrScheme name="Città">
      <a:dk1>
        <a:srgbClr val="000000"/>
      </a:dk1>
      <a:lt1>
        <a:srgbClr val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prstDash val="solid"/>
        </a:ln>
        <a:ln w="11429" cap="flat" cmpd="sng" algn="ctr">
          <a:prstDash val="sysDash"/>
        </a:ln>
        <a:ln w="200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0">
          <a:blip xmlns:r="http://schemas.openxmlformats.org/officeDocument/2006/relationships" r:embed="rId1"/>
          <a:srcRect/>
          <a:tile tx="0" ty="0" sx="85000" sy="85000" flip="none" algn="tl"/>
        </a:blipFill>
        <a:blipFill rotWithShape="0">
          <a:blip xmlns:r="http://schemas.openxmlformats.org/officeDocument/2006/relationships" r:embed="rId2"/>
          <a:srcRect/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Città">
  <a:themeElements>
    <a:clrScheme name="Città">
      <a:dk1>
        <a:srgbClr val="000000"/>
      </a:dk1>
      <a:lt1>
        <a:srgbClr val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prstDash val="solid"/>
        </a:ln>
        <a:ln w="11429" cap="flat" cmpd="sng" algn="ctr">
          <a:prstDash val="sysDash"/>
        </a:ln>
        <a:ln w="200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blipFill rotWithShape="0">
          <a:blip xmlns:r="http://schemas.openxmlformats.org/officeDocument/2006/relationships" r:embed="rId1"/>
          <a:srcRect/>
          <a:tile tx="0" ty="0" sx="85000" sy="85000" flip="none" algn="tl"/>
        </a:blipFill>
        <a:blipFill rotWithShape="0">
          <a:blip xmlns:r="http://schemas.openxmlformats.org/officeDocument/2006/relationships" r:embed="rId2"/>
          <a:srcRect/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174</TotalTime>
  <Words>830</Words>
  <Application>Microsoft Office PowerPoint</Application>
  <PresentationFormat>Presentazione su schermo (4:3)</PresentationFormat>
  <Paragraphs>102</Paragraphs>
  <Slides>13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11</vt:i4>
      </vt:variant>
      <vt:variant>
        <vt:lpstr>Titoli diapositive</vt:lpstr>
      </vt:variant>
      <vt:variant>
        <vt:i4>13</vt:i4>
      </vt:variant>
    </vt:vector>
  </HeadingPairs>
  <TitlesOfParts>
    <vt:vector size="30" baseType="lpstr">
      <vt:lpstr>Arial</vt:lpstr>
      <vt:lpstr>Georgia</vt:lpstr>
      <vt:lpstr>Symbol</vt:lpstr>
      <vt:lpstr>Times New Roman</vt:lpstr>
      <vt:lpstr>Wingdings</vt:lpstr>
      <vt:lpstr>Wingdings 2</vt:lpstr>
      <vt:lpstr>Città</vt:lpstr>
      <vt:lpstr>Città</vt:lpstr>
      <vt:lpstr>Città</vt:lpstr>
      <vt:lpstr>Città</vt:lpstr>
      <vt:lpstr>Città</vt:lpstr>
      <vt:lpstr>Città</vt:lpstr>
      <vt:lpstr>Città</vt:lpstr>
      <vt:lpstr>Città</vt:lpstr>
      <vt:lpstr>Città</vt:lpstr>
      <vt:lpstr>Città</vt:lpstr>
      <vt:lpstr>Città</vt:lpstr>
      <vt:lpstr>Presentazione standard di PowerPoint</vt:lpstr>
      <vt:lpstr>Collegio Regionale di Garanzia Elettorale</vt:lpstr>
      <vt:lpstr>Collegio Regionale di Garanzia Elettorale</vt:lpstr>
      <vt:lpstr>Collegio Regionale di Garanzia Elettorale</vt:lpstr>
      <vt:lpstr>Limiti e pubblicità delle spese elettorali dei candidati  art. 7 c. 5 L. 515/1993 - DICHIARAZIONE</vt:lpstr>
      <vt:lpstr>Limiti e pubblicità delle spese elettorali dei candidati  art. 7 c. 5 L. 515/1993 - DICHIARAZIONE</vt:lpstr>
      <vt:lpstr>LA DOCUMENTAZIONE DA TRASMETTERE tempi e modalità</vt:lpstr>
      <vt:lpstr>LA DOCUMENTAZIONE DA TRASMETTERE DICHIARAZIONE E RENDICONTO</vt:lpstr>
      <vt:lpstr>LA DOCUMENTAZIONE DA TRASMETTERE NESSUNA SPESA SOSTENUTA</vt:lpstr>
      <vt:lpstr>LA DOCUMENTAZIONE DA TRASMETTERE mancata trasmissione</vt:lpstr>
      <vt:lpstr>MANDATARIO ELETTORALE</vt:lpstr>
      <vt:lpstr>NORMATIVA DI RIFERIMENTO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spese elettorali sostenute dai candidati alle elezioni</dc:title>
  <dc:subject/>
  <dc:creator>Chiara</dc:creator>
  <dc:description/>
  <cp:lastModifiedBy>Ennio Pellizzon</cp:lastModifiedBy>
  <cp:revision>30</cp:revision>
  <cp:lastPrinted>2024-03-12T10:37:27Z</cp:lastPrinted>
  <dcterms:created xsi:type="dcterms:W3CDTF">2024-02-26T17:17:34Z</dcterms:created>
  <dcterms:modified xsi:type="dcterms:W3CDTF">2026-03-30T12:48:22Z</dcterms:modified>
  <dc:language>it-IT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Presentazione su schermo (4:3)</vt:lpwstr>
  </property>
  <property fmtid="{D5CDD505-2E9C-101B-9397-08002B2CF9AE}" pid="3" name="Slides">
    <vt:i4>13</vt:i4>
  </property>
</Properties>
</file>